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</p:sldMasterIdLst>
  <p:notesMasterIdLst>
    <p:notesMasterId r:id="rId8"/>
  </p:notesMasterIdLst>
  <p:sldIdLst>
    <p:sldId id="261" r:id="rId3"/>
    <p:sldId id="262" r:id="rId4"/>
    <p:sldId id="266" r:id="rId5"/>
    <p:sldId id="264" r:id="rId6"/>
    <p:sldId id="265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CF8E2-CCC0-470A-A935-6345E14D3C7D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6DC0C-9CBC-43A5-AA6E-C47CC2DD4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5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8FB7B-8E32-42D5-9551-521ABFCD080C}" type="slidenum">
              <a:rPr lang="th-TH" altLang="th-TH" smtClean="0">
                <a:solidFill>
                  <a:prstClr val="black"/>
                </a:solidFill>
              </a:rPr>
              <a:pPr/>
              <a:t>2</a:t>
            </a:fld>
            <a:endParaRPr lang="th-TH" alt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78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127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17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4DC3-A240-4C36-9BFB-7FE7F49DB5B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6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A066-8B77-4050-A753-2EBACA9031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D036-1BE8-45D8-A206-69904196D53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1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4F26-03D0-4A89-BED4-438B240B19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17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4DC3-A240-4C36-9BFB-7FE7F49DB5B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09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11A-8D34-4A5D-B762-37045B2BFC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74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1D5A-D7C8-4E8F-9D9E-2CAA122944C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12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BB5F-D3A5-404D-B4BF-0B4A7AF6FA3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29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1C79-C12B-420B-8B76-F2D55D3E194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85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A23-A8B5-4E7D-B4EA-D561DD9326C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13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374-F0DE-4777-A916-B4C91DE273F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72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11A-8D34-4A5D-B762-37045B2BFC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15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F7EF-0B5A-4B1F-8344-0EEDA25268A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32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F9F5-704F-4D7C-99A1-0EDB360B54A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58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A066-8B77-4050-A753-2EBACA9031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26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D036-1BE8-45D8-A206-69904196D53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24F26-03D0-4A89-BED4-438B240B19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60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=""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=""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=""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97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7D7BE9B3-48B5-49DF-B57B-2CB697899BBE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=""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=""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=""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2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1D5A-D7C8-4E8F-9D9E-2CAA122944C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BB5F-D3A5-404D-B4BF-0B4A7AF6FA3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1C79-C12B-420B-8B76-F2D55D3E194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75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A23-A8B5-4E7D-B4EA-D561DD9326C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374-F0DE-4777-A916-B4C91DE273F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4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F7EF-0B5A-4B1F-8344-0EEDA25268A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1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F9F5-704F-4D7C-99A1-0EDB360B54A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8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B54E-5685-4755-A77B-784961BD19F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2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B54E-5685-4755-A77B-784961BD19F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60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C0B6DC-5814-435B-9164-87E16855D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40" y="1794271"/>
            <a:ext cx="8808720" cy="73151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แบบฟอร์มการปรับตัวชี้วัด   </a:t>
            </a:r>
            <a:endParaRPr lang="th-TH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52032-6431-49B6-969E-E0033FCD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7772294-EAC3-44CE-8E9B-2A231D661E43}"/>
              </a:ext>
            </a:extLst>
          </p:cNvPr>
          <p:cNvSpPr txBox="1"/>
          <p:nvPr/>
        </p:nvSpPr>
        <p:spPr>
          <a:xfrm>
            <a:off x="6457950" y="136524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สิ่งที่ส่งมาด้วย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8E2889E6-C003-4F61-A7DE-5301619EF60D}"/>
              </a:ext>
            </a:extLst>
          </p:cNvPr>
          <p:cNvSpPr txBox="1">
            <a:spLocks/>
          </p:cNvSpPr>
          <p:nvPr/>
        </p:nvSpPr>
        <p:spPr>
          <a:xfrm>
            <a:off x="167640" y="2385851"/>
            <a:ext cx="8808720" cy="1428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ตามมาตรการปรับปรุงประสิทธิภาพ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ประจำปีงบประมาณ พ.ศ.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0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B24CE093-0AC2-4D13-B92F-1971B0C04253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แบบฟอร์มสรุปภาพรวมการปรับตัวชี้วัดของ กรม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989400"/>
              </p:ext>
            </p:extLst>
          </p:nvPr>
        </p:nvGraphicFramePr>
        <p:xfrm>
          <a:off x="158423" y="948451"/>
          <a:ext cx="8744110" cy="3195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=""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=""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ประเด็นที่ขอปรับตัวชี้วัดเดิม 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</a:t>
                      </a:r>
                      <a:r>
                        <a:rPr lang="th-TH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ฯลฯ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</a:t>
                      </a:r>
                      <a:r>
                        <a:rPr lang="th-TH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ฯลฯ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</a:t>
                      </a:r>
                      <a:r>
                        <a:rPr lang="th-TH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ฯลฯ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</a:t>
                      </a:r>
                      <a:r>
                        <a:rPr lang="th-TH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 ฯลฯ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4678577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ตัวชี้วัดใหม่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0287679"/>
                  </a:ext>
                </a:extLst>
              </a:tr>
              <a:tr h="411464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3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42"/>
            <a:ext cx="8515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การปรับตัวชี้วัดเดิมตามภารกิจปกติที่ได้รับผลกระทบ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33090"/>
              </p:ext>
            </p:extLst>
          </p:nvPr>
        </p:nvGraphicFramePr>
        <p:xfrm>
          <a:off x="66102" y="762317"/>
          <a:ext cx="9013503" cy="605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83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1008951326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311013554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ประเด็นที่ขอปรับตัวชี้วัด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ผลกระทบต่อการดำเนินงาน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ปัญหา 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แนวทางในการลดผลกระทบต่อการดำเนินงาน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แก้ไขปัญหาอุปสรรค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th-TH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ชื่อตัวชี้วัด</a:t>
                      </a: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ระบุประเด็นที่ขอปรับ เช่น ปรับค่าเป้าหมาย/ ปรับน้ำหนัก/ </a:t>
                      </a:r>
                      <a:b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ขอยกลิกตัวชี้วัด ฯลฯ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ชี้แจงรายละเอียด</a:t>
                      </a:r>
                      <a:b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ผลกระทบต่อการดำเนินงาน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ปัญหา อุปสรรค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650371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084709"/>
                  </a:ext>
                </a:extLst>
              </a:tr>
              <a:tr h="4867756">
                <a:tc vMerge="1">
                  <a:txBody>
                    <a:bodyPr/>
                    <a:lstStyle/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en-US" altLang="th-TH" sz="9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altLang="th-TH" sz="9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0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4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lang="en-US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-24520" y="49109"/>
            <a:ext cx="8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การเสนอตัวชี้วัดใหม่ในการแก้ไขปัญหาหรือป้องกันโรค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endParaRPr 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กรม………….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786230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=""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61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=""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=""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=""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altLang="th-TH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lang="en-US" altLang="th-TH" sz="9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D04DC4-3AB9-4F7A-A0C8-47DA48CE41BF}"/>
              </a:ext>
            </a:extLst>
          </p:cNvPr>
          <p:cNvSpPr/>
          <p:nvPr/>
        </p:nvSpPr>
        <p:spPr>
          <a:xfrm>
            <a:off x="5879401" y="2729358"/>
            <a:ext cx="3332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lang="en-US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lang="en-US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5601" y="3196143"/>
            <a:ext cx="3000541" cy="21378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25552"/>
              </p:ext>
            </p:extLst>
          </p:nvPr>
        </p:nvGraphicFramePr>
        <p:xfrm>
          <a:off x="134568" y="5483110"/>
          <a:ext cx="6220050" cy="98234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85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44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โปรดระบุ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ระดับผลกระทบ (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Impact) 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ของตัวชี้วัด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(ระบุเครื่องหมาย√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ใน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285750" algn="l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ส่งผลกระทบต่อการดำรงชีวิตของประชาชนโดยตรง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859">
                <a:tc>
                  <a:txBody>
                    <a:bodyPr/>
                    <a:lstStyle/>
                    <a:p>
                      <a:pPr marL="0" indent="285750" algn="l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ส่งผลกระทบต่อกลุ่มเป้าหมายภายนอกส่วนราชการ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819">
                <a:tc>
                  <a:txBody>
                    <a:bodyPr/>
                    <a:lstStyle/>
                    <a:p>
                      <a:pPr marL="0" marR="0" indent="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ส่งผลกระทบต่อการปฏิบัติราชการภายในส่วนราชการ</a:t>
                      </a: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028619" y="5531660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85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5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lang="en-US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37213"/>
            <a:ext cx="860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การเสนอตัวชี้วัดใหม่ตามภารกิจหลัก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608115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=""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545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86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=""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=""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=""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altLang="th-TH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lang="en-US" altLang="th-TH" sz="9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D04DC4-3AB9-4F7A-A0C8-47DA48CE41BF}"/>
              </a:ext>
            </a:extLst>
          </p:cNvPr>
          <p:cNvSpPr/>
          <p:nvPr/>
        </p:nvSpPr>
        <p:spPr>
          <a:xfrm>
            <a:off x="5879401" y="2729358"/>
            <a:ext cx="3332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lang="en-US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lang="en-US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5601" y="3196144"/>
            <a:ext cx="3000541" cy="19669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79595" y="5492751"/>
          <a:ext cx="4937760" cy="7453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7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 </a:t>
                      </a:r>
                      <a:r>
                        <a:rPr lang="en-US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 (ระบุเครื่องหมาย√ ใน   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67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8353262" y="5559088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50492" y="5546354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455115"/>
              </p:ext>
            </p:extLst>
          </p:nvPr>
        </p:nvGraphicFramePr>
        <p:xfrm>
          <a:off x="5353800" y="5510175"/>
          <a:ext cx="3657600" cy="7453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ความเชื่อมโยงยุทธศาสตร์ฯ (ระบุเครื่องหมาย √ ใน    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2249"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แผนแม่บท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 </a:t>
                      </a:r>
                      <a:r>
                        <a:rPr lang="en-US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นโยบายรัฐบาล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อื่นๆ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67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229391"/>
      </p:ext>
    </p:extLst>
  </p:cSld>
  <p:clrMapOvr>
    <a:masterClrMapping/>
  </p:clrMapOvr>
</p:sld>
</file>

<file path=ppt/theme/theme1.xml><?xml version="1.0" encoding="utf-8"?>
<a:theme xmlns:a="http://schemas.openxmlformats.org/drawingml/2006/main" name="1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377</Words>
  <Application>Microsoft Office PowerPoint</Application>
  <PresentationFormat>On-screen Show (4:3)</PresentationFormat>
  <Paragraphs>111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Cordia New</vt:lpstr>
      <vt:lpstr>Tahoma</vt:lpstr>
      <vt:lpstr>Wingdings</vt:lpstr>
      <vt:lpstr>18_Office Theme</vt:lpstr>
      <vt:lpstr>20_Office Theme</vt:lpstr>
      <vt:lpstr>  แบบฟอร์มการปรับตัวชี้วัด 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Chyapat Plaitho</dc:creator>
  <cp:lastModifiedBy>Kanjana Loplert</cp:lastModifiedBy>
  <cp:revision>13</cp:revision>
  <cp:lastPrinted>2020-06-15T08:36:46Z</cp:lastPrinted>
  <dcterms:created xsi:type="dcterms:W3CDTF">2020-06-08T07:42:21Z</dcterms:created>
  <dcterms:modified xsi:type="dcterms:W3CDTF">2020-06-15T10:28:27Z</dcterms:modified>
</cp:coreProperties>
</file>