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6009" r:id="rId1"/>
    <p:sldMasterId id="2147486027" r:id="rId2"/>
    <p:sldMasterId id="2147486040" r:id="rId3"/>
  </p:sldMasterIdLst>
  <p:notesMasterIdLst>
    <p:notesMasterId r:id="rId9"/>
  </p:notesMasterIdLst>
  <p:handoutMasterIdLst>
    <p:handoutMasterId r:id="rId10"/>
  </p:handoutMasterIdLst>
  <p:sldIdLst>
    <p:sldId id="257" r:id="rId4"/>
    <p:sldId id="2821" r:id="rId5"/>
    <p:sldId id="2822" r:id="rId6"/>
    <p:sldId id="2738" r:id="rId7"/>
    <p:sldId id="7900" r:id="rId8"/>
  </p:sldIdLst>
  <p:sldSz cx="12192000" cy="6858000"/>
  <p:notesSz cx="9928225" cy="679767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ahoma" pitchFamily="34" charset="0"/>
        <a:ea typeface="+mn-ea"/>
        <a:cs typeface="Tahoma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ahoma" pitchFamily="34" charset="0"/>
        <a:ea typeface="+mn-ea"/>
        <a:cs typeface="Tahoma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ahoma" pitchFamily="34" charset="0"/>
        <a:ea typeface="+mn-ea"/>
        <a:cs typeface="Tahoma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ahoma" pitchFamily="34" charset="0"/>
        <a:ea typeface="+mn-ea"/>
        <a:cs typeface="Tahoma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Tahoma" pitchFamily="34" charset="0"/>
        <a:ea typeface="+mn-ea"/>
        <a:cs typeface="Tahoma" pitchFamily="34" charset="0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Tahoma" pitchFamily="34" charset="0"/>
        <a:ea typeface="+mn-ea"/>
        <a:cs typeface="Tahoma" pitchFamily="34" charset="0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Tahoma" pitchFamily="34" charset="0"/>
        <a:ea typeface="+mn-ea"/>
        <a:cs typeface="Tahoma" pitchFamily="34" charset="0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Tahoma" pitchFamily="34" charset="0"/>
        <a:ea typeface="+mn-ea"/>
        <a:cs typeface="Tahoma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0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 userDrawn="1">
          <p15:clr>
            <a:srgbClr val="A4A3A4"/>
          </p15:clr>
        </p15:guide>
        <p15:guide id="2" pos="3188" userDrawn="1">
          <p15:clr>
            <a:srgbClr val="A4A3A4"/>
          </p15:clr>
        </p15:guide>
        <p15:guide id="3" orient="horz" pos="2159" userDrawn="1">
          <p15:clr>
            <a:srgbClr val="A4A3A4"/>
          </p15:clr>
        </p15:guide>
        <p15:guide id="4" pos="3175" userDrawn="1">
          <p15:clr>
            <a:srgbClr val="A4A3A4"/>
          </p15:clr>
        </p15:guide>
        <p15:guide id="5" orient="horz" pos="2150" userDrawn="1">
          <p15:clr>
            <a:srgbClr val="A4A3A4"/>
          </p15:clr>
        </p15:guide>
        <p15:guide id="6" orient="horz" pos="2146" userDrawn="1">
          <p15:clr>
            <a:srgbClr val="A4A3A4"/>
          </p15:clr>
        </p15:guide>
        <p15:guide id="7" pos="3159" userDrawn="1">
          <p15:clr>
            <a:srgbClr val="A4A3A4"/>
          </p15:clr>
        </p15:guide>
        <p15:guide id="8" pos="3145" userDrawn="1">
          <p15:clr>
            <a:srgbClr val="A4A3A4"/>
          </p15:clr>
        </p15:guide>
        <p15:guide id="9" orient="horz" pos="2158" userDrawn="1">
          <p15:clr>
            <a:srgbClr val="A4A3A4"/>
          </p15:clr>
        </p15:guide>
        <p15:guide id="10" orient="horz" pos="2154" userDrawn="1">
          <p15:clr>
            <a:srgbClr val="A4A3A4"/>
          </p15:clr>
        </p15:guide>
        <p15:guide id="11" orient="horz" pos="2145" userDrawn="1">
          <p15:clr>
            <a:srgbClr val="A4A3A4"/>
          </p15:clr>
        </p15:guide>
        <p15:guide id="12" orient="horz" pos="2142" userDrawn="1">
          <p15:clr>
            <a:srgbClr val="A4A3A4"/>
          </p15:clr>
        </p15:guide>
        <p15:guide id="13" pos="3162" userDrawn="1">
          <p15:clr>
            <a:srgbClr val="A4A3A4"/>
          </p15:clr>
        </p15:guide>
        <p15:guide id="14" pos="3132" userDrawn="1">
          <p15:clr>
            <a:srgbClr val="A4A3A4"/>
          </p15:clr>
        </p15:guide>
        <p15:guide id="16" orient="horz" pos="2149" userDrawn="1">
          <p15:clr>
            <a:srgbClr val="A4A3A4"/>
          </p15:clr>
        </p15:guide>
        <p15:guide id="20" orient="horz" pos="2144" userDrawn="1">
          <p15:clr>
            <a:srgbClr val="A4A3A4"/>
          </p15:clr>
        </p15:guide>
        <p15:guide id="21" orient="horz" pos="2141" userDrawn="1">
          <p15:clr>
            <a:srgbClr val="A4A3A4"/>
          </p15:clr>
        </p15:guide>
        <p15:guide id="22" pos="3183" userDrawn="1">
          <p15:clr>
            <a:srgbClr val="A4A3A4"/>
          </p15:clr>
        </p15:guide>
        <p15:guide id="23" pos="3170" userDrawn="1">
          <p15:clr>
            <a:srgbClr val="A4A3A4"/>
          </p15:clr>
        </p15:guide>
        <p15:guide id="24" pos="3154" userDrawn="1">
          <p15:clr>
            <a:srgbClr val="A4A3A4"/>
          </p15:clr>
        </p15:guide>
        <p15:guide id="25" pos="3141" userDrawn="1">
          <p15:clr>
            <a:srgbClr val="A4A3A4"/>
          </p15:clr>
        </p15:guide>
        <p15:guide id="26" pos="3157" userDrawn="1">
          <p15:clr>
            <a:srgbClr val="A4A3A4"/>
          </p15:clr>
        </p15:guide>
        <p15:guide id="27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E65"/>
    <a:srgbClr val="F2F2F2"/>
    <a:srgbClr val="DEEBF7"/>
    <a:srgbClr val="FFFFFF"/>
    <a:srgbClr val="EBF1E9"/>
    <a:srgbClr val="D5E3CF"/>
    <a:srgbClr val="B5C8E5"/>
    <a:srgbClr val="FF0000"/>
    <a:srgbClr val="0000FF"/>
    <a:srgbClr val="FFE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สไตล์สีปานกลาง 4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ไม่มีสไตล์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สไตล์ธีม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5" autoAdjust="0"/>
    <p:restoredTop sz="93842" autoAdjust="0"/>
  </p:normalViewPr>
  <p:slideViewPr>
    <p:cSldViewPr>
      <p:cViewPr varScale="1">
        <p:scale>
          <a:sx n="64" d="100"/>
          <a:sy n="64" d="100"/>
        </p:scale>
        <p:origin x="760" y="44"/>
      </p:cViewPr>
      <p:guideLst>
        <p:guide orient="horz" pos="3203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904"/>
    </p:cViewPr>
  </p:sorterViewPr>
  <p:notesViewPr>
    <p:cSldViewPr>
      <p:cViewPr varScale="1">
        <p:scale>
          <a:sx n="73" d="100"/>
          <a:sy n="73" d="100"/>
        </p:scale>
        <p:origin x="-2202" y="-114"/>
      </p:cViewPr>
      <p:guideLst>
        <p:guide orient="horz" pos="2163"/>
        <p:guide pos="3188"/>
        <p:guide orient="horz" pos="2159"/>
        <p:guide pos="3175"/>
        <p:guide orient="horz" pos="2150"/>
        <p:guide orient="horz" pos="2146"/>
        <p:guide pos="3159"/>
        <p:guide pos="3145"/>
        <p:guide orient="horz" pos="2158"/>
        <p:guide orient="horz" pos="2154"/>
        <p:guide orient="horz" pos="2145"/>
        <p:guide orient="horz" pos="2142"/>
        <p:guide pos="3162"/>
        <p:guide pos="3132"/>
        <p:guide orient="horz" pos="2149"/>
        <p:guide orient="horz" pos="2144"/>
        <p:guide orient="horz" pos="2141"/>
        <p:guide pos="3183"/>
        <p:guide pos="3170"/>
        <p:guide pos="3154"/>
        <p:guide pos="3141"/>
        <p:guide pos="3157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jana Loplert" userId="8e9d60a4ec90c121" providerId="LiveId" clId="{49796F0B-12A2-40DD-9323-10BFA3490A49}"/>
    <pc:docChg chg="undo custSel addSld delSld modSld">
      <pc:chgData name="Kanjana Loplert" userId="8e9d60a4ec90c121" providerId="LiveId" clId="{49796F0B-12A2-40DD-9323-10BFA3490A49}" dt="2021-07-27T08:57:14.335" v="564"/>
      <pc:docMkLst>
        <pc:docMk/>
      </pc:docMkLst>
      <pc:sldChg chg="addSp delSp modSp add del mod">
        <pc:chgData name="Kanjana Loplert" userId="8e9d60a4ec90c121" providerId="LiveId" clId="{49796F0B-12A2-40DD-9323-10BFA3490A49}" dt="2021-07-27T08:57:14.335" v="564"/>
        <pc:sldMkLst>
          <pc:docMk/>
          <pc:sldMk cId="4275194268" sldId="2738"/>
        </pc:sldMkLst>
        <pc:spChg chg="mod">
          <ac:chgData name="Kanjana Loplert" userId="8e9d60a4ec90c121" providerId="LiveId" clId="{49796F0B-12A2-40DD-9323-10BFA3490A49}" dt="2021-07-27T08:22:02.677" v="37" actId="1076"/>
          <ac:spMkLst>
            <pc:docMk/>
            <pc:sldMk cId="4275194268" sldId="2738"/>
            <ac:spMk id="2" creationId="{C1506A21-E859-4076-BEE1-4BE38E7A8D0B}"/>
          </ac:spMkLst>
        </pc:spChg>
        <pc:spChg chg="mod">
          <ac:chgData name="Kanjana Loplert" userId="8e9d60a4ec90c121" providerId="LiveId" clId="{49796F0B-12A2-40DD-9323-10BFA3490A49}" dt="2021-07-27T08:22:00.252" v="36" actId="1076"/>
          <ac:spMkLst>
            <pc:docMk/>
            <pc:sldMk cId="4275194268" sldId="2738"/>
            <ac:spMk id="3" creationId="{199F6426-1CA2-496A-8FB4-0B3F7EF50BCF}"/>
          </ac:spMkLst>
        </pc:spChg>
        <pc:spChg chg="del mod">
          <ac:chgData name="Kanjana Loplert" userId="8e9d60a4ec90c121" providerId="LiveId" clId="{49796F0B-12A2-40DD-9323-10BFA3490A49}" dt="2021-07-27T08:57:12.119" v="563" actId="478"/>
          <ac:spMkLst>
            <pc:docMk/>
            <pc:sldMk cId="4275194268" sldId="2738"/>
            <ac:spMk id="18" creationId="{1755DE49-B3BF-4308-9071-54B54A22B25D}"/>
          </ac:spMkLst>
        </pc:spChg>
        <pc:spChg chg="add del mod">
          <ac:chgData name="Kanjana Loplert" userId="8e9d60a4ec90c121" providerId="LiveId" clId="{49796F0B-12A2-40DD-9323-10BFA3490A49}" dt="2021-07-27T08:22:46.733" v="44" actId="478"/>
          <ac:spMkLst>
            <pc:docMk/>
            <pc:sldMk cId="4275194268" sldId="2738"/>
            <ac:spMk id="20" creationId="{04261A31-224F-41E1-B03D-D53762853EB4}"/>
          </ac:spMkLst>
        </pc:spChg>
        <pc:spChg chg="add mod ord">
          <ac:chgData name="Kanjana Loplert" userId="8e9d60a4ec90c121" providerId="LiveId" clId="{49796F0B-12A2-40DD-9323-10BFA3490A49}" dt="2021-07-27T08:22:23.997" v="42" actId="167"/>
          <ac:spMkLst>
            <pc:docMk/>
            <pc:sldMk cId="4275194268" sldId="2738"/>
            <ac:spMk id="21" creationId="{E66CE951-424E-4527-9F64-8326C97DED77}"/>
          </ac:spMkLst>
        </pc:spChg>
        <pc:spChg chg="mod">
          <ac:chgData name="Kanjana Loplert" userId="8e9d60a4ec90c121" providerId="LiveId" clId="{49796F0B-12A2-40DD-9323-10BFA3490A49}" dt="2021-07-27T08:56:08.880" v="549" actId="20577"/>
          <ac:spMkLst>
            <pc:docMk/>
            <pc:sldMk cId="4275194268" sldId="2738"/>
            <ac:spMk id="24" creationId="{4CF4F590-8CAC-4625-BAE7-499321A207CC}"/>
          </ac:spMkLst>
        </pc:spChg>
        <pc:spChg chg="add mod">
          <ac:chgData name="Kanjana Loplert" userId="8e9d60a4ec90c121" providerId="LiveId" clId="{49796F0B-12A2-40DD-9323-10BFA3490A49}" dt="2021-07-27T08:22:52.587" v="46" actId="122"/>
          <ac:spMkLst>
            <pc:docMk/>
            <pc:sldMk cId="4275194268" sldId="2738"/>
            <ac:spMk id="25" creationId="{04CFD784-2EC4-4200-8AFE-AF9683FC6499}"/>
          </ac:spMkLst>
        </pc:spChg>
        <pc:spChg chg="add mod">
          <ac:chgData name="Kanjana Loplert" userId="8e9d60a4ec90c121" providerId="LiveId" clId="{49796F0B-12A2-40DD-9323-10BFA3490A49}" dt="2021-07-27T08:57:14.335" v="564"/>
          <ac:spMkLst>
            <pc:docMk/>
            <pc:sldMk cId="4275194268" sldId="2738"/>
            <ac:spMk id="25" creationId="{1D37536E-BD14-401C-9ADD-6E6B4075A32F}"/>
          </ac:spMkLst>
        </pc:spChg>
        <pc:spChg chg="mod">
          <ac:chgData name="Kanjana Loplert" userId="8e9d60a4ec90c121" providerId="LiveId" clId="{49796F0B-12A2-40DD-9323-10BFA3490A49}" dt="2021-07-27T08:56:56.523" v="562" actId="1076"/>
          <ac:spMkLst>
            <pc:docMk/>
            <pc:sldMk cId="4275194268" sldId="2738"/>
            <ac:spMk id="30" creationId="{0314B78D-38DD-48ED-8595-CA297CCAE676}"/>
          </ac:spMkLst>
        </pc:spChg>
        <pc:spChg chg="mod">
          <ac:chgData name="Kanjana Loplert" userId="8e9d60a4ec90c121" providerId="LiveId" clId="{49796F0B-12A2-40DD-9323-10BFA3490A49}" dt="2021-07-27T08:57:14.335" v="564"/>
          <ac:spMkLst>
            <pc:docMk/>
            <pc:sldMk cId="4275194268" sldId="2738"/>
            <ac:spMk id="33" creationId="{A3455402-006C-4963-9905-F3296B543939}"/>
          </ac:spMkLst>
        </pc:spChg>
        <pc:grpChg chg="del mod">
          <ac:chgData name="Kanjana Loplert" userId="8e9d60a4ec90c121" providerId="LiveId" clId="{49796F0B-12A2-40DD-9323-10BFA3490A49}" dt="2021-07-27T08:57:12.119" v="563" actId="478"/>
          <ac:grpSpMkLst>
            <pc:docMk/>
            <pc:sldMk cId="4275194268" sldId="2738"/>
            <ac:grpSpMk id="27" creationId="{9CE8E153-8471-4286-A40E-9F41179C2FA2}"/>
          </ac:grpSpMkLst>
        </pc:grpChg>
        <pc:grpChg chg="add mod">
          <ac:chgData name="Kanjana Loplert" userId="8e9d60a4ec90c121" providerId="LiveId" clId="{49796F0B-12A2-40DD-9323-10BFA3490A49}" dt="2021-07-27T08:57:14.335" v="564"/>
          <ac:grpSpMkLst>
            <pc:docMk/>
            <pc:sldMk cId="4275194268" sldId="2738"/>
            <ac:grpSpMk id="31" creationId="{10B06B8C-7F62-4756-ABEE-CCE4F80ED1B3}"/>
          </ac:grpSpMkLst>
        </pc:grpChg>
        <pc:graphicFrameChg chg="del">
          <ac:chgData name="Kanjana Loplert" userId="8e9d60a4ec90c121" providerId="LiveId" clId="{49796F0B-12A2-40DD-9323-10BFA3490A49}" dt="2021-07-27T08:56:44.579" v="559" actId="478"/>
          <ac:graphicFrameMkLst>
            <pc:docMk/>
            <pc:sldMk cId="4275194268" sldId="2738"/>
            <ac:graphicFrameMk id="20" creationId="{82F72B9E-9831-4030-8FF5-2DEBCE3D0232}"/>
          </ac:graphicFrameMkLst>
        </pc:graphicFrameChg>
        <pc:graphicFrameChg chg="mod modGraphic">
          <ac:chgData name="Kanjana Loplert" userId="8e9d60a4ec90c121" providerId="LiveId" clId="{49796F0B-12A2-40DD-9323-10BFA3490A49}" dt="2021-07-27T08:41:41.211" v="542"/>
          <ac:graphicFrameMkLst>
            <pc:docMk/>
            <pc:sldMk cId="4275194268" sldId="2738"/>
            <ac:graphicFrameMk id="49" creationId="{00000000-0000-0000-0000-000000000000}"/>
          </ac:graphicFrameMkLst>
        </pc:graphicFrameChg>
        <pc:picChg chg="mod">
          <ac:chgData name="Kanjana Loplert" userId="8e9d60a4ec90c121" providerId="LiveId" clId="{49796F0B-12A2-40DD-9323-10BFA3490A49}" dt="2021-07-27T08:56:56.523" v="562" actId="1076"/>
          <ac:picMkLst>
            <pc:docMk/>
            <pc:sldMk cId="4275194268" sldId="2738"/>
            <ac:picMk id="28" creationId="{D6AD7F85-097D-46BE-9D75-92D22E813BFD}"/>
          </ac:picMkLst>
        </pc:picChg>
        <pc:picChg chg="mod">
          <ac:chgData name="Kanjana Loplert" userId="8e9d60a4ec90c121" providerId="LiveId" clId="{49796F0B-12A2-40DD-9323-10BFA3490A49}" dt="2021-07-27T08:57:14.335" v="564"/>
          <ac:picMkLst>
            <pc:docMk/>
            <pc:sldMk cId="4275194268" sldId="2738"/>
            <ac:picMk id="32" creationId="{03562BA1-FE9C-4F5B-8A74-62162A6CF204}"/>
          </ac:picMkLst>
        </pc:picChg>
      </pc:sldChg>
      <pc:sldChg chg="addSp delSp modSp mod">
        <pc:chgData name="Kanjana Loplert" userId="8e9d60a4ec90c121" providerId="LiveId" clId="{49796F0B-12A2-40DD-9323-10BFA3490A49}" dt="2021-07-27T08:39:11.792" v="491" actId="1035"/>
        <pc:sldMkLst>
          <pc:docMk/>
          <pc:sldMk cId="2854871740" sldId="2821"/>
        </pc:sldMkLst>
        <pc:spChg chg="del">
          <ac:chgData name="Kanjana Loplert" userId="8e9d60a4ec90c121" providerId="LiveId" clId="{49796F0B-12A2-40DD-9323-10BFA3490A49}" dt="2021-07-27T08:25:21.857" v="62" actId="478"/>
          <ac:spMkLst>
            <pc:docMk/>
            <pc:sldMk cId="2854871740" sldId="2821"/>
            <ac:spMk id="70" creationId="{5039E690-4AE3-401B-B3EA-603617F5B5F0}"/>
          </ac:spMkLst>
        </pc:spChg>
        <pc:spChg chg="add mod">
          <ac:chgData name="Kanjana Loplert" userId="8e9d60a4ec90c121" providerId="LiveId" clId="{49796F0B-12A2-40DD-9323-10BFA3490A49}" dt="2021-07-27T08:38:58.278" v="451" actId="14100"/>
          <ac:spMkLst>
            <pc:docMk/>
            <pc:sldMk cId="2854871740" sldId="2821"/>
            <ac:spMk id="72" creationId="{77B6C001-DDD2-451E-ADC3-D285FB793394}"/>
          </ac:spMkLst>
        </pc:spChg>
        <pc:spChg chg="add mod">
          <ac:chgData name="Kanjana Loplert" userId="8e9d60a4ec90c121" providerId="LiveId" clId="{49796F0B-12A2-40DD-9323-10BFA3490A49}" dt="2021-07-27T08:26:05.267" v="88" actId="14100"/>
          <ac:spMkLst>
            <pc:docMk/>
            <pc:sldMk cId="2854871740" sldId="2821"/>
            <ac:spMk id="75" creationId="{B855FDEB-A92E-4EC8-B29A-2865E77EE5D4}"/>
          </ac:spMkLst>
        </pc:spChg>
        <pc:spChg chg="del">
          <ac:chgData name="Kanjana Loplert" userId="8e9d60a4ec90c121" providerId="LiveId" clId="{49796F0B-12A2-40DD-9323-10BFA3490A49}" dt="2021-07-27T08:24:47.849" v="52" actId="478"/>
          <ac:spMkLst>
            <pc:docMk/>
            <pc:sldMk cId="2854871740" sldId="2821"/>
            <ac:spMk id="76" creationId="{FB1F00D9-15FE-4DC6-B8A1-8082907DEB3B}"/>
          </ac:spMkLst>
        </pc:spChg>
        <pc:spChg chg="add mod">
          <ac:chgData name="Kanjana Loplert" userId="8e9d60a4ec90c121" providerId="LiveId" clId="{49796F0B-12A2-40DD-9323-10BFA3490A49}" dt="2021-07-27T08:38:58.278" v="451" actId="14100"/>
          <ac:spMkLst>
            <pc:docMk/>
            <pc:sldMk cId="2854871740" sldId="2821"/>
            <ac:spMk id="78" creationId="{281812BE-C722-4097-ABD9-F9E95328D36F}"/>
          </ac:spMkLst>
        </pc:spChg>
        <pc:spChg chg="add mod">
          <ac:chgData name="Kanjana Loplert" userId="8e9d60a4ec90c121" providerId="LiveId" clId="{49796F0B-12A2-40DD-9323-10BFA3490A49}" dt="2021-07-27T08:38:58.278" v="451" actId="14100"/>
          <ac:spMkLst>
            <pc:docMk/>
            <pc:sldMk cId="2854871740" sldId="2821"/>
            <ac:spMk id="79" creationId="{5D9B577C-41F1-4B3C-A2CB-2FD105994E3C}"/>
          </ac:spMkLst>
        </pc:spChg>
        <pc:spChg chg="add mod">
          <ac:chgData name="Kanjana Loplert" userId="8e9d60a4ec90c121" providerId="LiveId" clId="{49796F0B-12A2-40DD-9323-10BFA3490A49}" dt="2021-07-27T08:38:58.278" v="451" actId="14100"/>
          <ac:spMkLst>
            <pc:docMk/>
            <pc:sldMk cId="2854871740" sldId="2821"/>
            <ac:spMk id="80" creationId="{B316EB1F-B736-4D1B-873A-7FE3BC7FDCF8}"/>
          </ac:spMkLst>
        </pc:spChg>
        <pc:spChg chg="add del mod">
          <ac:chgData name="Kanjana Loplert" userId="8e9d60a4ec90c121" providerId="LiveId" clId="{49796F0B-12A2-40DD-9323-10BFA3490A49}" dt="2021-07-27T08:28:38.411" v="119"/>
          <ac:spMkLst>
            <pc:docMk/>
            <pc:sldMk cId="2854871740" sldId="2821"/>
            <ac:spMk id="85" creationId="{197FBEF0-C55F-4834-B1B8-50BAB72AF726}"/>
          </ac:spMkLst>
        </pc:spChg>
        <pc:spChg chg="mod ord">
          <ac:chgData name="Kanjana Loplert" userId="8e9d60a4ec90c121" providerId="LiveId" clId="{49796F0B-12A2-40DD-9323-10BFA3490A49}" dt="2021-07-27T08:30:39.874" v="306" actId="166"/>
          <ac:spMkLst>
            <pc:docMk/>
            <pc:sldMk cId="2854871740" sldId="2821"/>
            <ac:spMk id="90" creationId="{1584367C-BD4A-4FC5-973D-3595D5842556}"/>
          </ac:spMkLst>
        </pc:spChg>
        <pc:spChg chg="del">
          <ac:chgData name="Kanjana Loplert" userId="8e9d60a4ec90c121" providerId="LiveId" clId="{49796F0B-12A2-40DD-9323-10BFA3490A49}" dt="2021-07-27T08:24:39.773" v="51" actId="478"/>
          <ac:spMkLst>
            <pc:docMk/>
            <pc:sldMk cId="2854871740" sldId="2821"/>
            <ac:spMk id="91" creationId="{FC9D5BD1-9B6B-477E-84AE-B489ECA87EFC}"/>
          </ac:spMkLst>
        </pc:spChg>
        <pc:spChg chg="add del mod">
          <ac:chgData name="Kanjana Loplert" userId="8e9d60a4ec90c121" providerId="LiveId" clId="{49796F0B-12A2-40DD-9323-10BFA3490A49}" dt="2021-07-27T08:28:38.411" v="119"/>
          <ac:spMkLst>
            <pc:docMk/>
            <pc:sldMk cId="2854871740" sldId="2821"/>
            <ac:spMk id="100" creationId="{B794F26F-255B-4DFD-AEFB-224B83F6272F}"/>
          </ac:spMkLst>
        </pc:spChg>
        <pc:spChg chg="add del mod">
          <ac:chgData name="Kanjana Loplert" userId="8e9d60a4ec90c121" providerId="LiveId" clId="{49796F0B-12A2-40DD-9323-10BFA3490A49}" dt="2021-07-27T08:28:38.411" v="119"/>
          <ac:spMkLst>
            <pc:docMk/>
            <pc:sldMk cId="2854871740" sldId="2821"/>
            <ac:spMk id="103" creationId="{A41990BE-AFBE-4BC6-8B94-CDB5E8FA2535}"/>
          </ac:spMkLst>
        </pc:spChg>
        <pc:spChg chg="del">
          <ac:chgData name="Kanjana Loplert" userId="8e9d60a4ec90c121" providerId="LiveId" clId="{49796F0B-12A2-40DD-9323-10BFA3490A49}" dt="2021-07-27T08:24:39.773" v="51" actId="478"/>
          <ac:spMkLst>
            <pc:docMk/>
            <pc:sldMk cId="2854871740" sldId="2821"/>
            <ac:spMk id="104" creationId="{4806266E-E9DC-43C7-8BC9-14D205A99392}"/>
          </ac:spMkLst>
        </pc:spChg>
        <pc:spChg chg="add del mod">
          <ac:chgData name="Kanjana Loplert" userId="8e9d60a4ec90c121" providerId="LiveId" clId="{49796F0B-12A2-40DD-9323-10BFA3490A49}" dt="2021-07-27T08:28:38.411" v="119"/>
          <ac:spMkLst>
            <pc:docMk/>
            <pc:sldMk cId="2854871740" sldId="2821"/>
            <ac:spMk id="105" creationId="{EB8EFBF9-545B-4C13-8322-0FA4AF3B423C}"/>
          </ac:spMkLst>
        </pc:spChg>
        <pc:spChg chg="del">
          <ac:chgData name="Kanjana Loplert" userId="8e9d60a4ec90c121" providerId="LiveId" clId="{49796F0B-12A2-40DD-9323-10BFA3490A49}" dt="2021-07-27T08:24:39.773" v="51" actId="478"/>
          <ac:spMkLst>
            <pc:docMk/>
            <pc:sldMk cId="2854871740" sldId="2821"/>
            <ac:spMk id="106" creationId="{C74D5417-9A11-4D89-9A4A-1B9F4DC20394}"/>
          </ac:spMkLst>
        </pc:spChg>
        <pc:spChg chg="add mod">
          <ac:chgData name="Kanjana Loplert" userId="8e9d60a4ec90c121" providerId="LiveId" clId="{49796F0B-12A2-40DD-9323-10BFA3490A49}" dt="2021-07-27T08:38:58.278" v="451" actId="14100"/>
          <ac:spMkLst>
            <pc:docMk/>
            <pc:sldMk cId="2854871740" sldId="2821"/>
            <ac:spMk id="107" creationId="{32AB76D2-6E87-4982-8B9B-54C4274A621C}"/>
          </ac:spMkLst>
        </pc:spChg>
        <pc:spChg chg="mod">
          <ac:chgData name="Kanjana Loplert" userId="8e9d60a4ec90c121" providerId="LiveId" clId="{49796F0B-12A2-40DD-9323-10BFA3490A49}" dt="2021-07-27T08:26:55.128" v="99" actId="14100"/>
          <ac:spMkLst>
            <pc:docMk/>
            <pc:sldMk cId="2854871740" sldId="2821"/>
            <ac:spMk id="108" creationId="{C2DCBC01-3E6A-4DAE-84B9-48FE0F5785BF}"/>
          </ac:spMkLst>
        </pc:spChg>
        <pc:spChg chg="del">
          <ac:chgData name="Kanjana Loplert" userId="8e9d60a4ec90c121" providerId="LiveId" clId="{49796F0B-12A2-40DD-9323-10BFA3490A49}" dt="2021-07-27T08:25:19.746" v="61" actId="478"/>
          <ac:spMkLst>
            <pc:docMk/>
            <pc:sldMk cId="2854871740" sldId="2821"/>
            <ac:spMk id="109" creationId="{6A445A46-5483-408B-BFF4-B37D7E3010F2}"/>
          </ac:spMkLst>
        </pc:spChg>
        <pc:spChg chg="add mod">
          <ac:chgData name="Kanjana Loplert" userId="8e9d60a4ec90c121" providerId="LiveId" clId="{49796F0B-12A2-40DD-9323-10BFA3490A49}" dt="2021-07-27T08:30:05.502" v="299" actId="1035"/>
          <ac:spMkLst>
            <pc:docMk/>
            <pc:sldMk cId="2854871740" sldId="2821"/>
            <ac:spMk id="110" creationId="{22481A7E-3488-4E3D-AF7C-B9D0A5BEAA9A}"/>
          </ac:spMkLst>
        </pc:spChg>
        <pc:spChg chg="del">
          <ac:chgData name="Kanjana Loplert" userId="8e9d60a4ec90c121" providerId="LiveId" clId="{49796F0B-12A2-40DD-9323-10BFA3490A49}" dt="2021-07-27T08:24:47.849" v="52" actId="478"/>
          <ac:spMkLst>
            <pc:docMk/>
            <pc:sldMk cId="2854871740" sldId="2821"/>
            <ac:spMk id="111" creationId="{085DF09B-36A8-4B50-9318-C91FE0F98D86}"/>
          </ac:spMkLst>
        </pc:spChg>
        <pc:spChg chg="del">
          <ac:chgData name="Kanjana Loplert" userId="8e9d60a4ec90c121" providerId="LiveId" clId="{49796F0B-12A2-40DD-9323-10BFA3490A49}" dt="2021-07-27T08:24:47.849" v="52" actId="478"/>
          <ac:spMkLst>
            <pc:docMk/>
            <pc:sldMk cId="2854871740" sldId="2821"/>
            <ac:spMk id="112" creationId="{8D9F3AD5-E525-4453-9BF6-8C7793BDA6A9}"/>
          </ac:spMkLst>
        </pc:spChg>
        <pc:spChg chg="del">
          <ac:chgData name="Kanjana Loplert" userId="8e9d60a4ec90c121" providerId="LiveId" clId="{49796F0B-12A2-40DD-9323-10BFA3490A49}" dt="2021-07-27T08:24:27.722" v="50" actId="478"/>
          <ac:spMkLst>
            <pc:docMk/>
            <pc:sldMk cId="2854871740" sldId="2821"/>
            <ac:spMk id="113" creationId="{9D639162-B548-4CEA-8DFF-434BEE09B713}"/>
          </ac:spMkLst>
        </pc:spChg>
        <pc:spChg chg="add mod">
          <ac:chgData name="Kanjana Loplert" userId="8e9d60a4ec90c121" providerId="LiveId" clId="{49796F0B-12A2-40DD-9323-10BFA3490A49}" dt="2021-07-27T08:30:25.279" v="303" actId="1076"/>
          <ac:spMkLst>
            <pc:docMk/>
            <pc:sldMk cId="2854871740" sldId="2821"/>
            <ac:spMk id="114" creationId="{FE75F108-FC5C-44CA-92F9-40334A597E19}"/>
          </ac:spMkLst>
        </pc:spChg>
        <pc:spChg chg="del">
          <ac:chgData name="Kanjana Loplert" userId="8e9d60a4ec90c121" providerId="LiveId" clId="{49796F0B-12A2-40DD-9323-10BFA3490A49}" dt="2021-07-27T08:24:39.773" v="51" actId="478"/>
          <ac:spMkLst>
            <pc:docMk/>
            <pc:sldMk cId="2854871740" sldId="2821"/>
            <ac:spMk id="116" creationId="{5A74F9DB-4CC3-4075-BFC8-B5DEA173C2B0}"/>
          </ac:spMkLst>
        </pc:spChg>
        <pc:spChg chg="del">
          <ac:chgData name="Kanjana Loplert" userId="8e9d60a4ec90c121" providerId="LiveId" clId="{49796F0B-12A2-40DD-9323-10BFA3490A49}" dt="2021-07-27T08:24:39.773" v="51" actId="478"/>
          <ac:spMkLst>
            <pc:docMk/>
            <pc:sldMk cId="2854871740" sldId="2821"/>
            <ac:spMk id="120" creationId="{1001FBE0-380C-46D9-9AAC-F306A1D5079D}"/>
          </ac:spMkLst>
        </pc:spChg>
        <pc:spChg chg="del">
          <ac:chgData name="Kanjana Loplert" userId="8e9d60a4ec90c121" providerId="LiveId" clId="{49796F0B-12A2-40DD-9323-10BFA3490A49}" dt="2021-07-27T08:24:39.773" v="51" actId="478"/>
          <ac:spMkLst>
            <pc:docMk/>
            <pc:sldMk cId="2854871740" sldId="2821"/>
            <ac:spMk id="121" creationId="{CC3AB512-55A7-40A4-85B6-D290E06733A5}"/>
          </ac:spMkLst>
        </pc:spChg>
        <pc:spChg chg="del">
          <ac:chgData name="Kanjana Loplert" userId="8e9d60a4ec90c121" providerId="LiveId" clId="{49796F0B-12A2-40DD-9323-10BFA3490A49}" dt="2021-07-27T08:24:39.773" v="51" actId="478"/>
          <ac:spMkLst>
            <pc:docMk/>
            <pc:sldMk cId="2854871740" sldId="2821"/>
            <ac:spMk id="122" creationId="{E8C303ED-1930-4EFE-B9D8-6BCD626C1DA6}"/>
          </ac:spMkLst>
        </pc:spChg>
        <pc:spChg chg="del">
          <ac:chgData name="Kanjana Loplert" userId="8e9d60a4ec90c121" providerId="LiveId" clId="{49796F0B-12A2-40DD-9323-10BFA3490A49}" dt="2021-07-27T08:26:33.152" v="96" actId="478"/>
          <ac:spMkLst>
            <pc:docMk/>
            <pc:sldMk cId="2854871740" sldId="2821"/>
            <ac:spMk id="125" creationId="{4556A208-209B-4232-8FFB-F60FB6272DF8}"/>
          </ac:spMkLst>
        </pc:spChg>
        <pc:spChg chg="del">
          <ac:chgData name="Kanjana Loplert" userId="8e9d60a4ec90c121" providerId="LiveId" clId="{49796F0B-12A2-40DD-9323-10BFA3490A49}" dt="2021-07-27T08:25:17.369" v="60" actId="478"/>
          <ac:spMkLst>
            <pc:docMk/>
            <pc:sldMk cId="2854871740" sldId="2821"/>
            <ac:spMk id="126" creationId="{D508363F-A754-4F8A-B4C0-2293BAA8013E}"/>
          </ac:spMkLst>
        </pc:spChg>
        <pc:spChg chg="del">
          <ac:chgData name="Kanjana Loplert" userId="8e9d60a4ec90c121" providerId="LiveId" clId="{49796F0B-12A2-40DD-9323-10BFA3490A49}" dt="2021-07-27T08:24:39.773" v="51" actId="478"/>
          <ac:spMkLst>
            <pc:docMk/>
            <pc:sldMk cId="2854871740" sldId="2821"/>
            <ac:spMk id="129" creationId="{B2F76E66-E5CC-437F-BAA0-D0DB359BCD6C}"/>
          </ac:spMkLst>
        </pc:spChg>
        <pc:spChg chg="mod">
          <ac:chgData name="Kanjana Loplert" userId="8e9d60a4ec90c121" providerId="LiveId" clId="{49796F0B-12A2-40DD-9323-10BFA3490A49}" dt="2021-07-27T08:39:03.550" v="452" actId="1076"/>
          <ac:spMkLst>
            <pc:docMk/>
            <pc:sldMk cId="2854871740" sldId="2821"/>
            <ac:spMk id="134" creationId="{AE391D63-4178-4E8D-8909-311832816B07}"/>
          </ac:spMkLst>
        </pc:spChg>
        <pc:spChg chg="mod">
          <ac:chgData name="Kanjana Loplert" userId="8e9d60a4ec90c121" providerId="LiveId" clId="{49796F0B-12A2-40DD-9323-10BFA3490A49}" dt="2021-07-27T08:39:11.792" v="491" actId="1035"/>
          <ac:spMkLst>
            <pc:docMk/>
            <pc:sldMk cId="2854871740" sldId="2821"/>
            <ac:spMk id="135" creationId="{28298953-9B2E-4FFE-820F-20BDADBB784D}"/>
          </ac:spMkLst>
        </pc:spChg>
        <pc:spChg chg="del">
          <ac:chgData name="Kanjana Loplert" userId="8e9d60a4ec90c121" providerId="LiveId" clId="{49796F0B-12A2-40DD-9323-10BFA3490A49}" dt="2021-07-27T08:24:39.773" v="51" actId="478"/>
          <ac:spMkLst>
            <pc:docMk/>
            <pc:sldMk cId="2854871740" sldId="2821"/>
            <ac:spMk id="139" creationId="{A092D075-A3A9-452C-9147-1DF3CDF31F52}"/>
          </ac:spMkLst>
        </pc:spChg>
        <pc:spChg chg="del">
          <ac:chgData name="Kanjana Loplert" userId="8e9d60a4ec90c121" providerId="LiveId" clId="{49796F0B-12A2-40DD-9323-10BFA3490A49}" dt="2021-07-27T08:24:47.849" v="52" actId="478"/>
          <ac:spMkLst>
            <pc:docMk/>
            <pc:sldMk cId="2854871740" sldId="2821"/>
            <ac:spMk id="141" creationId="{EC796C7F-2A8A-44EA-BD58-3D088B99FBB3}"/>
          </ac:spMkLst>
        </pc:spChg>
        <pc:grpChg chg="mod">
          <ac:chgData name="Kanjana Loplert" userId="8e9d60a4ec90c121" providerId="LiveId" clId="{49796F0B-12A2-40DD-9323-10BFA3490A49}" dt="2021-07-27T08:24:56.731" v="53" actId="14100"/>
          <ac:grpSpMkLst>
            <pc:docMk/>
            <pc:sldMk cId="2854871740" sldId="2821"/>
            <ac:grpSpMk id="51" creationId="{666FE82C-5698-4DDE-9212-83E587C25E98}"/>
          </ac:grpSpMkLst>
        </pc:grpChg>
        <pc:grpChg chg="mod">
          <ac:chgData name="Kanjana Loplert" userId="8e9d60a4ec90c121" providerId="LiveId" clId="{49796F0B-12A2-40DD-9323-10BFA3490A49}" dt="2021-07-27T08:31:20.808" v="311" actId="1076"/>
          <ac:grpSpMkLst>
            <pc:docMk/>
            <pc:sldMk cId="2854871740" sldId="2821"/>
            <ac:grpSpMk id="133" creationId="{847E1696-F42A-49D5-B705-D85E2CB00778}"/>
          </ac:grpSpMkLst>
        </pc:grpChg>
        <pc:cxnChg chg="del mod">
          <ac:chgData name="Kanjana Loplert" userId="8e9d60a4ec90c121" providerId="LiveId" clId="{49796F0B-12A2-40DD-9323-10BFA3490A49}" dt="2021-07-27T08:24:17.103" v="49" actId="478"/>
          <ac:cxnSpMkLst>
            <pc:docMk/>
            <pc:sldMk cId="2854871740" sldId="2821"/>
            <ac:cxnSpMk id="3" creationId="{11B2B1AD-62BF-4D92-B493-4C61C39BA395}"/>
          </ac:cxnSpMkLst>
        </pc:cxnChg>
        <pc:cxnChg chg="del">
          <ac:chgData name="Kanjana Loplert" userId="8e9d60a4ec90c121" providerId="LiveId" clId="{49796F0B-12A2-40DD-9323-10BFA3490A49}" dt="2021-07-27T08:27:41.645" v="112" actId="478"/>
          <ac:cxnSpMkLst>
            <pc:docMk/>
            <pc:sldMk cId="2854871740" sldId="2821"/>
            <ac:cxnSpMk id="77" creationId="{C8B802E7-419A-484D-BB35-E1D4BF0330F5}"/>
          </ac:cxnSpMkLst>
        </pc:cxnChg>
        <pc:cxnChg chg="del">
          <ac:chgData name="Kanjana Loplert" userId="8e9d60a4ec90c121" providerId="LiveId" clId="{49796F0B-12A2-40DD-9323-10BFA3490A49}" dt="2021-07-27T08:27:41.645" v="112" actId="478"/>
          <ac:cxnSpMkLst>
            <pc:docMk/>
            <pc:sldMk cId="2854871740" sldId="2821"/>
            <ac:cxnSpMk id="81" creationId="{3232B80A-498F-47FD-AAA0-31AB6F4E20F1}"/>
          </ac:cxnSpMkLst>
        </pc:cxnChg>
        <pc:cxnChg chg="del">
          <ac:chgData name="Kanjana Loplert" userId="8e9d60a4ec90c121" providerId="LiveId" clId="{49796F0B-12A2-40DD-9323-10BFA3490A49}" dt="2021-07-27T08:27:03.598" v="101" actId="478"/>
          <ac:cxnSpMkLst>
            <pc:docMk/>
            <pc:sldMk cId="2854871740" sldId="2821"/>
            <ac:cxnSpMk id="82" creationId="{4824D1EB-7B72-497E-852D-C5417C0AB48E}"/>
          </ac:cxnSpMkLst>
        </pc:cxnChg>
        <pc:cxnChg chg="del">
          <ac:chgData name="Kanjana Loplert" userId="8e9d60a4ec90c121" providerId="LiveId" clId="{49796F0B-12A2-40DD-9323-10BFA3490A49}" dt="2021-07-27T08:27:41.645" v="112" actId="478"/>
          <ac:cxnSpMkLst>
            <pc:docMk/>
            <pc:sldMk cId="2854871740" sldId="2821"/>
            <ac:cxnSpMk id="83" creationId="{1B45851C-F520-463C-8390-968DB871D7C6}"/>
          </ac:cxnSpMkLst>
        </pc:cxnChg>
        <pc:cxnChg chg="mod">
          <ac:chgData name="Kanjana Loplert" userId="8e9d60a4ec90c121" providerId="LiveId" clId="{49796F0B-12A2-40DD-9323-10BFA3490A49}" dt="2021-07-27T08:29:54.948" v="291" actId="1035"/>
          <ac:cxnSpMkLst>
            <pc:docMk/>
            <pc:sldMk cId="2854871740" sldId="2821"/>
            <ac:cxnSpMk id="84" creationId="{43C7FB0F-CC01-4D8E-8523-54DAAACEA5DE}"/>
          </ac:cxnSpMkLst>
        </pc:cxnChg>
        <pc:cxnChg chg="del">
          <ac:chgData name="Kanjana Loplert" userId="8e9d60a4ec90c121" providerId="LiveId" clId="{49796F0B-12A2-40DD-9323-10BFA3490A49}" dt="2021-07-27T08:27:03.598" v="101" actId="478"/>
          <ac:cxnSpMkLst>
            <pc:docMk/>
            <pc:sldMk cId="2854871740" sldId="2821"/>
            <ac:cxnSpMk id="118" creationId="{F762A3C5-BFD6-4647-8F0A-A0453B5F4CDB}"/>
          </ac:cxnSpMkLst>
        </pc:cxnChg>
        <pc:cxnChg chg="del">
          <ac:chgData name="Kanjana Loplert" userId="8e9d60a4ec90c121" providerId="LiveId" clId="{49796F0B-12A2-40DD-9323-10BFA3490A49}" dt="2021-07-27T08:27:03.598" v="101" actId="478"/>
          <ac:cxnSpMkLst>
            <pc:docMk/>
            <pc:sldMk cId="2854871740" sldId="2821"/>
            <ac:cxnSpMk id="124" creationId="{0DFCE3A7-687A-4711-A3B3-A5EE9C200856}"/>
          </ac:cxnSpMkLst>
        </pc:cxnChg>
        <pc:cxnChg chg="mod">
          <ac:chgData name="Kanjana Loplert" userId="8e9d60a4ec90c121" providerId="LiveId" clId="{49796F0B-12A2-40DD-9323-10BFA3490A49}" dt="2021-07-27T08:30:45.149" v="307" actId="1035"/>
          <ac:cxnSpMkLst>
            <pc:docMk/>
            <pc:sldMk cId="2854871740" sldId="2821"/>
            <ac:cxnSpMk id="132" creationId="{48D1CE0E-E1F5-4894-9EA5-B008B0DD1832}"/>
          </ac:cxnSpMkLst>
        </pc:cxnChg>
        <pc:cxnChg chg="del">
          <ac:chgData name="Kanjana Loplert" userId="8e9d60a4ec90c121" providerId="LiveId" clId="{49796F0B-12A2-40DD-9323-10BFA3490A49}" dt="2021-07-27T08:27:41.645" v="112" actId="478"/>
          <ac:cxnSpMkLst>
            <pc:docMk/>
            <pc:sldMk cId="2854871740" sldId="2821"/>
            <ac:cxnSpMk id="140" creationId="{77A2E6B4-3AE9-4333-AFAE-824C3D085003}"/>
          </ac:cxnSpMkLst>
        </pc:cxnChg>
      </pc:sldChg>
      <pc:sldChg chg="modSp add del mod">
        <pc:chgData name="Kanjana Loplert" userId="8e9d60a4ec90c121" providerId="LiveId" clId="{49796F0B-12A2-40DD-9323-10BFA3490A49}" dt="2021-07-27T08:41:02.763" v="538" actId="113"/>
        <pc:sldMkLst>
          <pc:docMk/>
          <pc:sldMk cId="878973159" sldId="2822"/>
        </pc:sldMkLst>
        <pc:spChg chg="mod">
          <ac:chgData name="Kanjana Loplert" userId="8e9d60a4ec90c121" providerId="LiveId" clId="{49796F0B-12A2-40DD-9323-10BFA3490A49}" dt="2021-07-27T08:21:39.915" v="31" actId="20577"/>
          <ac:spMkLst>
            <pc:docMk/>
            <pc:sldMk cId="878973159" sldId="2822"/>
            <ac:spMk id="7" creationId="{E97171CF-8FF8-4F08-BA84-C57BB84A8951}"/>
          </ac:spMkLst>
        </pc:spChg>
        <pc:graphicFrameChg chg="mod modGraphic">
          <ac:chgData name="Kanjana Loplert" userId="8e9d60a4ec90c121" providerId="LiveId" clId="{49796F0B-12A2-40DD-9323-10BFA3490A49}" dt="2021-07-27T08:41:02.763" v="538" actId="113"/>
          <ac:graphicFrameMkLst>
            <pc:docMk/>
            <pc:sldMk cId="878973159" sldId="2822"/>
            <ac:graphicFrameMk id="5" creationId="{4618F327-7FFC-414A-B353-F0520FBDD3F9}"/>
          </ac:graphicFrameMkLst>
        </pc:graphicFrameChg>
      </pc:sldChg>
      <pc:sldChg chg="del">
        <pc:chgData name="Kanjana Loplert" userId="8e9d60a4ec90c121" providerId="LiveId" clId="{49796F0B-12A2-40DD-9323-10BFA3490A49}" dt="2021-07-27T08:21:12.776" v="1" actId="47"/>
        <pc:sldMkLst>
          <pc:docMk/>
          <pc:sldMk cId="3448889536" sldId="7891"/>
        </pc:sldMkLst>
      </pc:sldChg>
      <pc:sldChg chg="delSp modSp add mod">
        <pc:chgData name="Kanjana Loplert" userId="8e9d60a4ec90c121" providerId="LiveId" clId="{49796F0B-12A2-40DD-9323-10BFA3490A49}" dt="2021-07-27T08:56:41.035" v="558" actId="1076"/>
        <pc:sldMkLst>
          <pc:docMk/>
          <pc:sldMk cId="1574363926" sldId="7900"/>
        </pc:sldMkLst>
        <pc:spChg chg="mod">
          <ac:chgData name="Kanjana Loplert" userId="8e9d60a4ec90c121" providerId="LiveId" clId="{49796F0B-12A2-40DD-9323-10BFA3490A49}" dt="2021-07-27T08:56:35.915" v="557" actId="1076"/>
          <ac:spMkLst>
            <pc:docMk/>
            <pc:sldMk cId="1574363926" sldId="7900"/>
            <ac:spMk id="18" creationId="{1755DE49-B3BF-4308-9071-54B54A22B25D}"/>
          </ac:spMkLst>
        </pc:spChg>
        <pc:spChg chg="mod">
          <ac:chgData name="Kanjana Loplert" userId="8e9d60a4ec90c121" providerId="LiveId" clId="{49796F0B-12A2-40DD-9323-10BFA3490A49}" dt="2021-07-27T08:56:16.878" v="555" actId="20577"/>
          <ac:spMkLst>
            <pc:docMk/>
            <pc:sldMk cId="1574363926" sldId="7900"/>
            <ac:spMk id="24" creationId="{4CF4F590-8CAC-4625-BAE7-499321A207CC}"/>
          </ac:spMkLst>
        </pc:spChg>
        <pc:spChg chg="mod">
          <ac:chgData name="Kanjana Loplert" userId="8e9d60a4ec90c121" providerId="LiveId" clId="{49796F0B-12A2-40DD-9323-10BFA3490A49}" dt="2021-07-27T08:56:41.035" v="558" actId="1076"/>
          <ac:spMkLst>
            <pc:docMk/>
            <pc:sldMk cId="1574363926" sldId="7900"/>
            <ac:spMk id="30" creationId="{0314B78D-38DD-48ED-8595-CA297CCAE676}"/>
          </ac:spMkLst>
        </pc:spChg>
        <pc:grpChg chg="mod">
          <ac:chgData name="Kanjana Loplert" userId="8e9d60a4ec90c121" providerId="LiveId" clId="{49796F0B-12A2-40DD-9323-10BFA3490A49}" dt="2021-07-27T08:56:41.035" v="558" actId="1076"/>
          <ac:grpSpMkLst>
            <pc:docMk/>
            <pc:sldMk cId="1574363926" sldId="7900"/>
            <ac:grpSpMk id="27" creationId="{9CE8E153-8471-4286-A40E-9F41179C2FA2}"/>
          </ac:grpSpMkLst>
        </pc:grpChg>
        <pc:graphicFrameChg chg="del">
          <ac:chgData name="Kanjana Loplert" userId="8e9d60a4ec90c121" providerId="LiveId" clId="{49796F0B-12A2-40DD-9323-10BFA3490A49}" dt="2021-07-27T08:56:30.473" v="556" actId="478"/>
          <ac:graphicFrameMkLst>
            <pc:docMk/>
            <pc:sldMk cId="1574363926" sldId="7900"/>
            <ac:graphicFrameMk id="20" creationId="{82F72B9E-9831-4030-8FF5-2DEBCE3D0232}"/>
          </ac:graphicFrameMkLst>
        </pc:graphicFrameChg>
        <pc:picChg chg="mod">
          <ac:chgData name="Kanjana Loplert" userId="8e9d60a4ec90c121" providerId="LiveId" clId="{49796F0B-12A2-40DD-9323-10BFA3490A49}" dt="2021-07-27T08:56:41.035" v="558" actId="1076"/>
          <ac:picMkLst>
            <pc:docMk/>
            <pc:sldMk cId="1574363926" sldId="7900"/>
            <ac:picMk id="28" creationId="{D6AD7F85-097D-46BE-9D75-92D22E813BF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2" y="38"/>
            <a:ext cx="4303309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0" tIns="45235" rIns="90480" bIns="45235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646" y="38"/>
            <a:ext cx="4303309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0" tIns="45235" rIns="90480" bIns="4523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2" y="6456735"/>
            <a:ext cx="4303309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0" tIns="45235" rIns="90480" bIns="45235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646" y="6456735"/>
            <a:ext cx="4303309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0" tIns="45235" rIns="90480" bIns="4523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</a:lstStyle>
          <a:p>
            <a:pPr>
              <a:defRPr/>
            </a:pPr>
            <a:fld id="{669211E8-05F9-4D20-84CE-04AE002C247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9387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2" y="38"/>
            <a:ext cx="4303309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0" tIns="45235" rIns="90480" bIns="45235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646" y="38"/>
            <a:ext cx="4303309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0" tIns="45235" rIns="90480" bIns="4523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01925" y="508000"/>
            <a:ext cx="4533900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95" y="3229470"/>
            <a:ext cx="7943505" cy="305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0" tIns="45235" rIns="90480" bIns="45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/>
              <a:t>Click to edit Master text styles</a:t>
            </a:r>
          </a:p>
          <a:p>
            <a:pPr lvl="1"/>
            <a:r>
              <a:rPr lang="th-TH" noProof="0"/>
              <a:t>Second level</a:t>
            </a:r>
          </a:p>
          <a:p>
            <a:pPr lvl="2"/>
            <a:r>
              <a:rPr lang="th-TH" noProof="0"/>
              <a:t>Third level</a:t>
            </a:r>
          </a:p>
          <a:p>
            <a:pPr lvl="3"/>
            <a:r>
              <a:rPr lang="th-TH" noProof="0"/>
              <a:t>Fourth level</a:t>
            </a:r>
          </a:p>
          <a:p>
            <a:pPr lvl="4"/>
            <a:r>
              <a:rPr lang="th-TH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2" y="6456735"/>
            <a:ext cx="4303309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0" tIns="45235" rIns="90480" bIns="45235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646" y="6456735"/>
            <a:ext cx="4303309" cy="3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0" tIns="45235" rIns="90480" bIns="4523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</a:lstStyle>
          <a:p>
            <a:pPr>
              <a:defRPr/>
            </a:pPr>
            <a:fld id="{C7964AD4-79B1-4E62-9F63-3AA4B48BCAA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8470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01925" y="508000"/>
            <a:ext cx="4533900" cy="25511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Cordia New" panose="020B0304020202020204" pitchFamily="34" charset="-34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5465" indent="-286718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6870" indent="-229371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5618" indent="-229371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64365" indent="-229371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23115" indent="-229371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81862" indent="-229371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40610" indent="-229371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99356" indent="-229371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FB40E-74E3-411B-B5AC-2B5720E25B9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370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77788" y="1284288"/>
            <a:ext cx="6164262" cy="3468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2797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77788" y="1284288"/>
            <a:ext cx="6164262" cy="3468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548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83D70-B0D0-490E-BEDC-C3D27D823EE0}" type="datetime1">
              <a:rPr lang="th-TH" smtClean="0"/>
              <a:pPr>
                <a:defRPr/>
              </a:pPr>
              <a:t>30/07/64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5C737-6EFC-41A1-840E-C06521E3CC7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608946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83D70-B0D0-490E-BEDC-C3D27D823EE0}" type="datetime1">
              <a:rPr lang="th-TH" smtClean="0"/>
              <a:pPr>
                <a:defRPr/>
              </a:pPr>
              <a:t>30/07/64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5C737-6EFC-41A1-840E-C06521E3CC7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698699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83D70-B0D0-490E-BEDC-C3D27D823EE0}" type="datetime1">
              <a:rPr lang="th-TH" smtClean="0"/>
              <a:pPr>
                <a:defRPr/>
              </a:pPr>
              <a:t>30/07/64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5C737-6EFC-41A1-840E-C06521E3CC7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221497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4498-E549-4427-81FF-FD904545BCD0}" type="datetime1">
              <a:rPr lang="th-TH" smtClean="0"/>
              <a:pPr/>
              <a:t>30/07/64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E093-0AC2-4D13-B92F-1971B0C0425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2" y="2553183"/>
            <a:ext cx="12186044" cy="1686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68530" tIns="34266" rIns="68530" bIns="34266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35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4" name="Line 31"/>
          <p:cNvSpPr>
            <a:spLocks noChangeShapeType="1"/>
          </p:cNvSpPr>
          <p:nvPr userDrawn="1"/>
        </p:nvSpPr>
        <p:spPr bwMode="auto">
          <a:xfrm>
            <a:off x="0" y="4334995"/>
            <a:ext cx="12192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</p:spPr>
        <p:txBody>
          <a:bodyPr lIns="68530" tIns="34266" rIns="68530" bIns="34266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35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5" name="Line 31"/>
          <p:cNvSpPr>
            <a:spLocks noChangeShapeType="1"/>
          </p:cNvSpPr>
          <p:nvPr userDrawn="1"/>
        </p:nvSpPr>
        <p:spPr bwMode="auto">
          <a:xfrm>
            <a:off x="0" y="2464277"/>
            <a:ext cx="12192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</p:spPr>
        <p:txBody>
          <a:bodyPr lIns="68530" tIns="34266" rIns="68530" bIns="34266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35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688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624439" y="1640438"/>
            <a:ext cx="10943167" cy="4741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36000" rIns="0" bIns="0"/>
          <a:lstStyle>
            <a:lvl1pPr marL="162000" indent="-162000" algn="l" rtl="0" eaLnBrk="1" fontAlgn="base" hangingPunct="1">
              <a:spcBef>
                <a:spcPts val="225"/>
              </a:spcBef>
              <a:spcAft>
                <a:spcPts val="225"/>
              </a:spcAft>
              <a:buClr>
                <a:schemeClr val="tx1"/>
              </a:buClr>
              <a:buFont typeface="Arial" pitchFamily="34" charset="0"/>
              <a:defRPr lang="de-DE" sz="1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3375" indent="-162000" algn="l" rtl="0" eaLnBrk="1" fontAlgn="base" hangingPunct="1">
              <a:spcBef>
                <a:spcPts val="225"/>
              </a:spcBef>
              <a:spcAft>
                <a:spcPts val="225"/>
              </a:spcAft>
              <a:buClr>
                <a:schemeClr val="tx1"/>
              </a:buClr>
              <a:buFont typeface="Arial" pitchFamily="34" charset="0"/>
              <a:defRPr lang="de-DE" sz="13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9106" indent="-135731" algn="l" rtl="0" eaLnBrk="1" fontAlgn="base" hangingPunct="1">
              <a:spcBef>
                <a:spcPts val="225"/>
              </a:spcBef>
              <a:spcAft>
                <a:spcPts val="225"/>
              </a:spcAft>
              <a:buClr>
                <a:schemeClr val="tx1"/>
              </a:buClr>
              <a:buFont typeface="Arial" pitchFamily="34" charset="0"/>
              <a:tabLst/>
              <a:defRPr lang="de-DE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35000" algn="l" rtl="0" eaLnBrk="1" fontAlgn="base" hangingPunct="1">
              <a:spcBef>
                <a:spcPts val="225"/>
              </a:spcBef>
              <a:spcAft>
                <a:spcPts val="225"/>
              </a:spcAft>
              <a:buClr>
                <a:schemeClr val="tx1"/>
              </a:buClr>
              <a:buFont typeface="Arial" pitchFamily="34" charset="0"/>
              <a:defRPr lang="de-DE" sz="10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6000" indent="-108000" algn="l" rtl="0" eaLnBrk="1" fontAlgn="base" hangingPunct="1">
              <a:spcBef>
                <a:spcPts val="225"/>
              </a:spcBef>
              <a:spcAft>
                <a:spcPts val="225"/>
              </a:spcAft>
              <a:buClr>
                <a:schemeClr val="tx1"/>
              </a:buClr>
              <a:buFont typeface="Arial" pitchFamily="34" charset="0"/>
              <a:defRPr lang="de-DE" sz="9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 bwMode="auto">
          <a:xfrm>
            <a:off x="624439" y="1102301"/>
            <a:ext cx="10943167" cy="538138"/>
          </a:xfrm>
          <a:prstGeom prst="rect">
            <a:avLst/>
          </a:prstGeom>
          <a:noFill/>
        </p:spPr>
        <p:txBody>
          <a:bodyPr lIns="0" tIns="72000" rIns="0" bIns="36000">
            <a:noAutofit/>
          </a:bodyPr>
          <a:lstStyle>
            <a:lvl1pPr marL="0" indent="0">
              <a:buNone/>
              <a:defRPr lang="de-DE" sz="1350" b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4810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918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630833" y="6580191"/>
            <a:ext cx="2540000" cy="2635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333333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0A75B839-8F56-486C-8433-00ADCF59C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81769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C-1888-48E9-9195-84C5CC9F40FC}" type="datetime1">
              <a:rPr lang="th-TH" smtClean="0"/>
              <a:t>30/07/64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318062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C-1888-48E9-9195-84C5CC9F40FC}" type="datetime1">
              <a:rPr lang="th-TH" smtClean="0"/>
              <a:t>30/07/64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296173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C-1888-48E9-9195-84C5CC9F40FC}" type="datetime1">
              <a:rPr lang="th-TH" smtClean="0"/>
              <a:t>30/07/64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693755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C-1888-48E9-9195-84C5CC9F40FC}" type="datetime1">
              <a:rPr lang="th-TH" smtClean="0"/>
              <a:t>30/07/64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107947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83D70-B0D0-490E-BEDC-C3D27D823EE0}" type="datetime1">
              <a:rPr lang="th-TH" smtClean="0"/>
              <a:pPr>
                <a:defRPr/>
              </a:pPr>
              <a:t>30/07/64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5C737-6EFC-41A1-840E-C06521E3CC7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276117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C-1888-48E9-9195-84C5CC9F40FC}" type="datetime1">
              <a:rPr lang="th-TH" smtClean="0"/>
              <a:t>30/07/64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9864124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C-1888-48E9-9195-84C5CC9F40FC}" type="datetime1">
              <a:rPr lang="th-TH" smtClean="0"/>
              <a:t>30/07/64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56295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C-1888-48E9-9195-84C5CC9F40FC}" type="datetime1">
              <a:rPr lang="th-TH" smtClean="0"/>
              <a:t>30/07/64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803973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C-1888-48E9-9195-84C5CC9F40FC}" type="datetime1">
              <a:rPr lang="th-TH" smtClean="0"/>
              <a:t>30/07/64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511902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C-1888-48E9-9195-84C5CC9F40FC}" type="datetime1">
              <a:rPr lang="th-TH" smtClean="0"/>
              <a:t>30/07/64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73904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C-1888-48E9-9195-84C5CC9F40FC}" type="datetime1">
              <a:rPr lang="th-TH" smtClean="0"/>
              <a:t>30/07/64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330244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C-1888-48E9-9195-84C5CC9F40FC}" type="datetime1">
              <a:rPr lang="th-TH" smtClean="0"/>
              <a:t>30/07/64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076366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83D70-B0D0-490E-BEDC-C3D27D823EE0}" type="datetime1">
              <a:rPr lang="th-TH" smtClean="0"/>
              <a:pPr>
                <a:defRPr/>
              </a:pPr>
              <a:t>30/07/64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5C737-6EFC-41A1-840E-C06521E3CC7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338131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83D70-B0D0-490E-BEDC-C3D27D823EE0}" type="datetime1">
              <a:rPr lang="th-TH" smtClean="0"/>
              <a:pPr>
                <a:defRPr/>
              </a:pPr>
              <a:t>30/07/64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5C737-6EFC-41A1-840E-C06521E3CC7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31662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83D70-B0D0-490E-BEDC-C3D27D823EE0}" type="datetime1">
              <a:rPr lang="th-TH" smtClean="0"/>
              <a:pPr>
                <a:defRPr/>
              </a:pPr>
              <a:t>30/07/64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5C737-6EFC-41A1-840E-C06521E3CC7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195192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83D70-B0D0-490E-BEDC-C3D27D823EE0}" type="datetime1">
              <a:rPr lang="th-TH" smtClean="0"/>
              <a:pPr>
                <a:defRPr/>
              </a:pPr>
              <a:t>30/07/64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5C737-6EFC-41A1-840E-C06521E3CC7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780775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83D70-B0D0-490E-BEDC-C3D27D823EE0}" type="datetime1">
              <a:rPr lang="th-TH" smtClean="0"/>
              <a:pPr>
                <a:defRPr/>
              </a:pPr>
              <a:t>30/07/64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5C737-6EFC-41A1-840E-C06521E3CC7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969400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83D70-B0D0-490E-BEDC-C3D27D823EE0}" type="datetime1">
              <a:rPr lang="th-TH" smtClean="0"/>
              <a:pPr>
                <a:defRPr/>
              </a:pPr>
              <a:t>30/07/64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5C737-6EFC-41A1-840E-C06521E3CC7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979599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83D70-B0D0-490E-BEDC-C3D27D823EE0}" type="datetime1">
              <a:rPr lang="th-TH" smtClean="0"/>
              <a:pPr>
                <a:defRPr/>
              </a:pPr>
              <a:t>30/07/64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5C737-6EFC-41A1-840E-C06521E3CC7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096498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96F9E-FC79-495D-A315-5CF5CCA2C301}" type="datetime1">
              <a:rPr lang="th-TH" smtClean="0"/>
              <a:t>30/07/64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1FE844-FDB9-4FED-B9F1-14F7E26DA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51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863C10E3-BA1C-4D2A-8415-ADB45EE1E6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2553183"/>
            <a:ext cx="12186044" cy="1686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373" tIns="45688" rIns="91373" bIns="4568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9" name="Line 31">
            <a:extLst>
              <a:ext uri="{FF2B5EF4-FFF2-40B4-BE49-F238E27FC236}">
                <a16:creationId xmlns:a16="http://schemas.microsoft.com/office/drawing/2014/main" id="{8D54ED21-F984-4EE2-BD6C-40987FF5BA4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4334995"/>
            <a:ext cx="12192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0" name="Line 31">
            <a:extLst>
              <a:ext uri="{FF2B5EF4-FFF2-40B4-BE49-F238E27FC236}">
                <a16:creationId xmlns:a16="http://schemas.microsoft.com/office/drawing/2014/main" id="{9D63FDC9-1ED5-4349-B491-12C22CB06A7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2464277"/>
            <a:ext cx="12192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09034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D6BC-1888-48E9-9195-84C5CC9F40FC}" type="datetime1">
              <a:rPr lang="th-TH" smtClean="0"/>
              <a:t>30/07/64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78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28" r:id="rId1"/>
    <p:sldLayoutId id="2147486029" r:id="rId2"/>
    <p:sldLayoutId id="2147486030" r:id="rId3"/>
    <p:sldLayoutId id="2147486031" r:id="rId4"/>
    <p:sldLayoutId id="2147486032" r:id="rId5"/>
    <p:sldLayoutId id="2147486033" r:id="rId6"/>
    <p:sldLayoutId id="2147486034" r:id="rId7"/>
    <p:sldLayoutId id="2147486035" r:id="rId8"/>
    <p:sldLayoutId id="2147486036" r:id="rId9"/>
    <p:sldLayoutId id="2147486037" r:id="rId10"/>
    <p:sldLayoutId id="2147486038" r:id="rId11"/>
    <p:sldLayoutId id="2147486039" r:id="rId12"/>
    <p:sldLayoutId id="2147486024" r:id="rId13"/>
    <p:sldLayoutId id="2147486025" r:id="rId14"/>
    <p:sldLayoutId id="214748602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D6BC-1888-48E9-9195-84C5CC9F40FC}" type="datetime1">
              <a:rPr lang="th-TH" smtClean="0"/>
              <a:t>30/07/64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97783C8-D370-4138-A037-177AE103BE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57" y="43949"/>
            <a:ext cx="12186044" cy="62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373" tIns="45688" rIns="91373" bIns="4568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8" name="Line 31">
            <a:extLst>
              <a:ext uri="{FF2B5EF4-FFF2-40B4-BE49-F238E27FC236}">
                <a16:creationId xmlns:a16="http://schemas.microsoft.com/office/drawing/2014/main" id="{240EFE5F-E051-438D-880C-5FBA0BD7B92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" y="680521"/>
            <a:ext cx="12197956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9" name="Line 31">
            <a:extLst>
              <a:ext uri="{FF2B5EF4-FFF2-40B4-BE49-F238E27FC236}">
                <a16:creationId xmlns:a16="http://schemas.microsoft.com/office/drawing/2014/main" id="{39231DE9-2298-4DAA-9B01-F2539BE1DDA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" y="19813"/>
            <a:ext cx="12197956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981BBE-4709-49FB-AA9A-2E8D32ADF40F}"/>
              </a:ext>
            </a:extLst>
          </p:cNvPr>
          <p:cNvSpPr txBox="1">
            <a:spLocks/>
          </p:cNvSpPr>
          <p:nvPr userDrawn="1"/>
        </p:nvSpPr>
        <p:spPr>
          <a:xfrm>
            <a:off x="110067" y="191022"/>
            <a:ext cx="10456333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151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41" r:id="rId1"/>
    <p:sldLayoutId id="2147486042" r:id="rId2"/>
    <p:sldLayoutId id="2147486043" r:id="rId3"/>
    <p:sldLayoutId id="2147486044" r:id="rId4"/>
    <p:sldLayoutId id="2147486045" r:id="rId5"/>
    <p:sldLayoutId id="2147486046" r:id="rId6"/>
    <p:sldLayoutId id="2147486047" r:id="rId7"/>
    <p:sldLayoutId id="2147486048" r:id="rId8"/>
    <p:sldLayoutId id="2147486049" r:id="rId9"/>
    <p:sldLayoutId id="2147486050" r:id="rId10"/>
    <p:sldLayoutId id="21474860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692003" y="2132856"/>
            <a:ext cx="680799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2456" indent="-602456" algn="ctr" defTabSz="342900" eaLnBrk="0" hangingPunct="0">
              <a:lnSpc>
                <a:spcPct val="130000"/>
              </a:lnSpc>
              <a:tabLst>
                <a:tab pos="602456" algn="l"/>
              </a:tabLst>
              <a:defRPr/>
            </a:pPr>
            <a:r>
              <a:rPr lang="th-TH" altLang="zh-CN" sz="1875" b="1" spc="-23" dirty="0">
                <a:solidFill>
                  <a:srgbClr val="000000"/>
                </a:solidFill>
                <a:ea typeface="Tahoma" panose="020B0604030504040204" pitchFamily="34" charset="0"/>
                <a:cs typeface="Tahoma"/>
              </a:rPr>
              <a:t>แบบฟอร์มการเสนอตัวชี้วัด</a:t>
            </a:r>
          </a:p>
          <a:p>
            <a:pPr marL="602456" indent="-602456" algn="ctr" defTabSz="342900" eaLnBrk="0" hangingPunct="0">
              <a:lnSpc>
                <a:spcPct val="130000"/>
              </a:lnSpc>
              <a:tabLst>
                <a:tab pos="602456" algn="l"/>
              </a:tabLst>
              <a:defRPr/>
            </a:pPr>
            <a:r>
              <a:rPr lang="th-TH" altLang="zh-CN" sz="1875" b="1" spc="-23" dirty="0">
                <a:solidFill>
                  <a:srgbClr val="000000"/>
                </a:solidFill>
                <a:ea typeface="Tahoma" panose="020B0604030504040204" pitchFamily="34" charset="0"/>
                <a:cs typeface="Tahoma"/>
              </a:rPr>
              <a:t>การประเมินส่วนราชการตามมาตรการปรับปรุงประสิทธิภาพ</a:t>
            </a:r>
          </a:p>
          <a:p>
            <a:pPr marL="602456" indent="-602456" algn="ctr" defTabSz="342900" eaLnBrk="0" hangingPunct="0">
              <a:lnSpc>
                <a:spcPct val="130000"/>
              </a:lnSpc>
              <a:tabLst>
                <a:tab pos="602456" algn="l"/>
              </a:tabLst>
              <a:defRPr/>
            </a:pPr>
            <a:r>
              <a:rPr lang="th-TH" altLang="zh-CN" sz="1875" b="1" spc="-23" dirty="0">
                <a:solidFill>
                  <a:srgbClr val="000000"/>
                </a:solidFill>
                <a:ea typeface="Tahoma" panose="020B0604030504040204" pitchFamily="34" charset="0"/>
                <a:cs typeface="Tahoma"/>
              </a:rPr>
              <a:t>ในการปฏิบัติราชการ ประจำปีงบประมาณ พ.ศ. 256</a:t>
            </a:r>
            <a:r>
              <a:rPr lang="en-US" altLang="zh-CN" sz="1875" b="1" spc="-23" dirty="0">
                <a:solidFill>
                  <a:srgbClr val="000000"/>
                </a:solidFill>
                <a:ea typeface="Tahoma" panose="020B0604030504040204" pitchFamily="34" charset="0"/>
                <a:cs typeface="Tahoma"/>
              </a:rPr>
              <a:t>5</a:t>
            </a:r>
            <a:r>
              <a:rPr lang="en-GB" altLang="zh-CN" sz="1875" b="1" spc="-23" dirty="0">
                <a:solidFill>
                  <a:srgbClr val="000000"/>
                </a:solidFill>
                <a:ea typeface="Tahoma" panose="020B0604030504040204" pitchFamily="34" charset="0"/>
                <a:cs typeface="Tahoma"/>
              </a:rPr>
              <a:t> </a:t>
            </a:r>
            <a:endParaRPr lang="th-TH" altLang="zh-CN" sz="1875" b="1" spc="-23" dirty="0">
              <a:solidFill>
                <a:srgbClr val="000000"/>
              </a:solidFill>
              <a:ea typeface="Tahoma" panose="020B0604030504040204" pitchFamily="34" charset="0"/>
              <a:cs typeface="Tahoma"/>
            </a:endParaRPr>
          </a:p>
          <a:p>
            <a:pPr marL="602456" indent="-602456" algn="ctr" defTabSz="342900" eaLnBrk="0" hangingPunct="0">
              <a:lnSpc>
                <a:spcPct val="130000"/>
              </a:lnSpc>
              <a:tabLst>
                <a:tab pos="602456" algn="l"/>
              </a:tabLst>
              <a:defRPr/>
            </a:pPr>
            <a:r>
              <a:rPr lang="th-TH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(ชื่อส่วนราชการ ...)</a:t>
            </a:r>
            <a:endParaRPr lang="th-TH" altLang="zh-CN" sz="1875" b="1" spc="-23" dirty="0">
              <a:solidFill>
                <a:srgbClr val="000000"/>
              </a:solidFill>
              <a:ea typeface="Tahoma" panose="020B0604030504040204" pitchFamily="34" charset="0"/>
              <a:cs typeface="Tahom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E43791-A193-485B-81E9-8FF717ED7576}"/>
              </a:ext>
            </a:extLst>
          </p:cNvPr>
          <p:cNvSpPr/>
          <p:nvPr/>
        </p:nvSpPr>
        <p:spPr>
          <a:xfrm>
            <a:off x="0" y="0"/>
            <a:ext cx="7392144" cy="2870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แบบฟอร์มสำหรับส่วนราชการสังกัดสำนักนายกรัฐมนตรี </a:t>
            </a:r>
            <a:r>
              <a:rPr lang="en-US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ส่วนราชการไม่สังกัดฯ </a:t>
            </a:r>
            <a:r>
              <a:rPr lang="en-US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ส่วนราชการระดับกรม</a:t>
            </a:r>
            <a:endParaRPr lang="en-US" sz="1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C87E9A-4F58-4475-B616-22EDE7C2C708}"/>
              </a:ext>
            </a:extLst>
          </p:cNvPr>
          <p:cNvSpPr txBox="1"/>
          <p:nvPr/>
        </p:nvSpPr>
        <p:spPr>
          <a:xfrm>
            <a:off x="32812" y="6525344"/>
            <a:ext cx="62135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100" dirty="0">
                <a:solidFill>
                  <a:schemeClr val="tx1"/>
                </a:solidFill>
              </a:rPr>
              <a:t>หมายเหตุ </a:t>
            </a:r>
            <a:r>
              <a:rPr lang="en-US" sz="1100" dirty="0">
                <a:solidFill>
                  <a:schemeClr val="tx1"/>
                </a:solidFill>
              </a:rPr>
              <a:t>: </a:t>
            </a:r>
            <a:r>
              <a:rPr lang="th-TH" sz="1100" dirty="0">
                <a:solidFill>
                  <a:schemeClr val="tx1"/>
                </a:solidFill>
              </a:rPr>
              <a:t>แบบฟอร์มส่วนราชการสามารถปรับได้ตามความเหมาะสมตามบริบทข้อมูลของแต่ละส่วนราชการ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32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666FE82C-5698-4DDE-9212-83E587C25E98}"/>
              </a:ext>
            </a:extLst>
          </p:cNvPr>
          <p:cNvGrpSpPr/>
          <p:nvPr/>
        </p:nvGrpSpPr>
        <p:grpSpPr>
          <a:xfrm>
            <a:off x="-1365" y="4383604"/>
            <a:ext cx="12074027" cy="1005840"/>
            <a:chOff x="10300" y="3113159"/>
            <a:chExt cx="9096220" cy="100584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27C64EC-C851-4E13-98D6-75F288E60216}"/>
                </a:ext>
              </a:extLst>
            </p:cNvPr>
            <p:cNvSpPr/>
            <p:nvPr/>
          </p:nvSpPr>
          <p:spPr>
            <a:xfrm>
              <a:off x="563049" y="3113159"/>
              <a:ext cx="8543471" cy="1005840"/>
            </a:xfrm>
            <a:prstGeom prst="rect">
              <a:avLst/>
            </a:prstGeom>
            <a:noFill/>
            <a:ln w="19050">
              <a:solidFill>
                <a:srgbClr val="B4C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4313" indent="-214313" algn="ctr">
                <a:buFont typeface="Arial" panose="020B0604020202020204" pitchFamily="34" charset="0"/>
                <a:buChar char="•"/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373DB-3CA0-4B8A-AC53-F1188B213FFE}"/>
                </a:ext>
              </a:extLst>
            </p:cNvPr>
            <p:cNvSpPr/>
            <p:nvPr/>
          </p:nvSpPr>
          <p:spPr>
            <a:xfrm rot="16200000">
              <a:off x="-259267" y="3382726"/>
              <a:ext cx="1005840" cy="466705"/>
            </a:xfrm>
            <a:prstGeom prst="rect">
              <a:avLst/>
            </a:prstGeom>
            <a:solidFill>
              <a:srgbClr val="647E8E"/>
            </a:solidFill>
            <a:ln w="2857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8588" indent="-128588" algn="ctr">
                <a:buFont typeface="Arial" panose="020B0604020202020204" pitchFamily="34" charset="0"/>
                <a:buChar char="•"/>
                <a:defRPr/>
              </a:pPr>
              <a:endParaRPr lang="en-US" sz="750" spc="-3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773F5B1E-ADEC-4787-8EBF-70DFE7161C23}"/>
              </a:ext>
            </a:extLst>
          </p:cNvPr>
          <p:cNvSpPr/>
          <p:nvPr/>
        </p:nvSpPr>
        <p:spPr>
          <a:xfrm rot="16200000">
            <a:off x="-221945" y="4728418"/>
            <a:ext cx="1030035" cy="347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900" b="1" spc="-3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ตัวชี้วัดระดับกระทรวง</a:t>
            </a:r>
            <a:r>
              <a:rPr lang="en-US" sz="900" b="1" spc="-3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2AD0A582-FEE3-476B-B695-CBB8B9621579}"/>
              </a:ext>
            </a:extLst>
          </p:cNvPr>
          <p:cNvSpPr txBox="1">
            <a:spLocks/>
          </p:cNvSpPr>
          <p:nvPr/>
        </p:nvSpPr>
        <p:spPr>
          <a:xfrm>
            <a:off x="278532" y="155047"/>
            <a:ext cx="861060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ความเชื่อมโยงยุทธศาสตร์ระดับชาติกับตัวชี้วัดของ (ชื่อส่วนราชการ ...)</a:t>
            </a:r>
            <a:endParaRPr lang="th-TH" sz="17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Pentagon 217">
            <a:extLst>
              <a:ext uri="{FF2B5EF4-FFF2-40B4-BE49-F238E27FC236}">
                <a16:creationId xmlns:a16="http://schemas.microsoft.com/office/drawing/2014/main" id="{2F1468F8-88EF-4B9D-9DB4-E807F77351E1}"/>
              </a:ext>
            </a:extLst>
          </p:cNvPr>
          <p:cNvSpPr/>
          <p:nvPr/>
        </p:nvSpPr>
        <p:spPr>
          <a:xfrm>
            <a:off x="2754399" y="1121057"/>
            <a:ext cx="3316247" cy="262725"/>
          </a:xfrm>
          <a:prstGeom prst="homePlate">
            <a:avLst>
              <a:gd name="adj" fmla="val 256"/>
            </a:avLst>
          </a:prstGeom>
          <a:solidFill>
            <a:srgbClr val="C6A690"/>
          </a:solidFill>
          <a:ln w="28575">
            <a:solidFill>
              <a:srgbClr val="9B6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105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แผนฯ </a:t>
            </a:r>
            <a:r>
              <a:rPr lang="en-US" altLang="en-US" sz="105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th-TH" altLang="en-US" sz="105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Pentagon 218">
            <a:extLst>
              <a:ext uri="{FF2B5EF4-FFF2-40B4-BE49-F238E27FC236}">
                <a16:creationId xmlns:a16="http://schemas.microsoft.com/office/drawing/2014/main" id="{942D5B31-5A96-4276-A568-DC57FD3A1AC8}"/>
              </a:ext>
            </a:extLst>
          </p:cNvPr>
          <p:cNvSpPr/>
          <p:nvPr/>
        </p:nvSpPr>
        <p:spPr>
          <a:xfrm>
            <a:off x="551384" y="1121057"/>
            <a:ext cx="2117528" cy="255866"/>
          </a:xfrm>
          <a:prstGeom prst="homePlate">
            <a:avLst>
              <a:gd name="adj" fmla="val 256"/>
            </a:avLst>
          </a:prstGeom>
          <a:solidFill>
            <a:srgbClr val="847072"/>
          </a:solidFill>
          <a:ln w="28575">
            <a:solidFill>
              <a:srgbClr val="685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14">
              <a:defRPr/>
            </a:pPr>
            <a:r>
              <a:rPr lang="th-TH" sz="1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แผนแม่บทภายใต้ยุทธศาสตร์ชาติ </a:t>
            </a:r>
          </a:p>
        </p:txBody>
      </p:sp>
      <p:sp>
        <p:nvSpPr>
          <p:cNvPr id="65" name="Pentagon 219">
            <a:extLst>
              <a:ext uri="{FF2B5EF4-FFF2-40B4-BE49-F238E27FC236}">
                <a16:creationId xmlns:a16="http://schemas.microsoft.com/office/drawing/2014/main" id="{9823F199-D3CE-45D9-9D51-10A20E824E17}"/>
              </a:ext>
            </a:extLst>
          </p:cNvPr>
          <p:cNvSpPr/>
          <p:nvPr/>
        </p:nvSpPr>
        <p:spPr>
          <a:xfrm>
            <a:off x="7808058" y="1121056"/>
            <a:ext cx="4310435" cy="271221"/>
          </a:xfrm>
          <a:prstGeom prst="homePlate">
            <a:avLst>
              <a:gd name="adj" fmla="val 256"/>
            </a:avLst>
          </a:prstGeom>
          <a:solidFill>
            <a:srgbClr val="385723"/>
          </a:solidFill>
          <a:ln w="28575">
            <a:solidFill>
              <a:srgbClr val="C5E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105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นโยบายรัฐบาล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2B35C2D-623F-43C0-AC27-129F1DFB38A0}"/>
              </a:ext>
            </a:extLst>
          </p:cNvPr>
          <p:cNvSpPr/>
          <p:nvPr/>
        </p:nvSpPr>
        <p:spPr>
          <a:xfrm>
            <a:off x="551386" y="3693352"/>
            <a:ext cx="11622610" cy="639050"/>
          </a:xfrm>
          <a:prstGeom prst="rect">
            <a:avLst/>
          </a:prstGeom>
          <a:solidFill>
            <a:schemeClr val="bg1"/>
          </a:solidFill>
          <a:ln w="19050">
            <a:solidFill>
              <a:srgbClr val="DCC5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thaiDist" fontAlgn="t">
              <a:lnSpc>
                <a:spcPct val="150000"/>
              </a:lnSpc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D1E0CAD-411F-404C-9C82-E07EC8D24202}"/>
              </a:ext>
            </a:extLst>
          </p:cNvPr>
          <p:cNvSpPr txBox="1"/>
          <p:nvPr/>
        </p:nvSpPr>
        <p:spPr>
          <a:xfrm>
            <a:off x="0" y="754459"/>
            <a:ext cx="12191999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th-TH" sz="1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</a:rPr>
              <a:t>ยุทธศาสตร์ชาติ พ.ศ. </a:t>
            </a:r>
            <a:r>
              <a:rPr lang="en-US" sz="1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</a:rPr>
              <a:t>2561 – 2580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FFA96FD-3240-4C47-85C2-3E170E850042}"/>
              </a:ext>
            </a:extLst>
          </p:cNvPr>
          <p:cNvSpPr/>
          <p:nvPr/>
        </p:nvSpPr>
        <p:spPr>
          <a:xfrm>
            <a:off x="2767054" y="1441420"/>
            <a:ext cx="3316247" cy="707886"/>
          </a:xfrm>
          <a:prstGeom prst="rect">
            <a:avLst/>
          </a:prstGeom>
          <a:solidFill>
            <a:srgbClr val="F6EFEA"/>
          </a:solidFill>
          <a:ln>
            <a:solidFill>
              <a:srgbClr val="BC8A6C"/>
            </a:solidFill>
          </a:ln>
        </p:spPr>
        <p:txBody>
          <a:bodyPr wrap="square" lIns="45720" rIns="45720">
            <a:spAutoFit/>
          </a:bodyPr>
          <a:lstStyle/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r>
              <a:rPr lang="th-TH" sz="1000" spc="-50" dirty="0">
                <a:solidFill>
                  <a:prstClr val="black"/>
                </a:solidFill>
                <a:ea typeface="Tahoma" panose="020B0604030504040204" pitchFamily="34" charset="0"/>
              </a:rPr>
              <a:t>....</a:t>
            </a:r>
          </a:p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r>
              <a:rPr lang="th-TH" sz="1000" spc="-50" dirty="0">
                <a:solidFill>
                  <a:prstClr val="black"/>
                </a:solidFill>
                <a:ea typeface="Tahoma" panose="020B0604030504040204" pitchFamily="34" charset="0"/>
              </a:rPr>
              <a:t>.....</a:t>
            </a:r>
          </a:p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endParaRPr lang="th-TH" sz="1000" spc="-60" dirty="0">
              <a:solidFill>
                <a:schemeClr val="tx1"/>
              </a:solidFill>
              <a:ea typeface="Tahoma" panose="020B0604030504040204" pitchFamily="34" charset="0"/>
            </a:endParaRPr>
          </a:p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endParaRPr lang="en-US" sz="1000" dirty="0">
              <a:solidFill>
                <a:schemeClr val="tx1"/>
              </a:solidFill>
              <a:ea typeface="Tahoma" panose="020B060403050404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EA3490F-F185-48BF-8B98-11280E405275}"/>
              </a:ext>
            </a:extLst>
          </p:cNvPr>
          <p:cNvSpPr/>
          <p:nvPr/>
        </p:nvSpPr>
        <p:spPr>
          <a:xfrm>
            <a:off x="551385" y="1441419"/>
            <a:ext cx="2141271" cy="707886"/>
          </a:xfrm>
          <a:prstGeom prst="rect">
            <a:avLst/>
          </a:prstGeom>
          <a:solidFill>
            <a:srgbClr val="E6E2E2"/>
          </a:solidFill>
          <a:ln>
            <a:solidFill>
              <a:srgbClr val="847072"/>
            </a:solidFill>
          </a:ln>
        </p:spPr>
        <p:txBody>
          <a:bodyPr wrap="square" lIns="45720" rIns="45720">
            <a:spAutoFit/>
          </a:bodyPr>
          <a:lstStyle/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r>
              <a:rPr lang="th-TH" sz="1000" dirty="0">
                <a:solidFill>
                  <a:prstClr val="black"/>
                </a:solidFill>
                <a:ea typeface="Tahoma" panose="020B0604030504040204" pitchFamily="34" charset="0"/>
              </a:rPr>
              <a:t>......</a:t>
            </a:r>
          </a:p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endParaRPr lang="th-TH" sz="1000" dirty="0">
              <a:solidFill>
                <a:prstClr val="black"/>
              </a:solidFill>
              <a:ea typeface="Tahoma" panose="020B0604030504040204" pitchFamily="34" charset="0"/>
            </a:endParaRPr>
          </a:p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endParaRPr lang="th-TH" sz="1000" dirty="0">
              <a:solidFill>
                <a:prstClr val="black"/>
              </a:solidFill>
              <a:ea typeface="Tahoma" panose="020B0604030504040204" pitchFamily="34" charset="0"/>
            </a:endParaRPr>
          </a:p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endParaRPr lang="th-TH" sz="1000" dirty="0">
              <a:solidFill>
                <a:prstClr val="black"/>
              </a:solidFill>
              <a:ea typeface="Tahoma" panose="020B060403050404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E46DAF6-2B23-438A-9111-2A6F644A3CD5}"/>
              </a:ext>
            </a:extLst>
          </p:cNvPr>
          <p:cNvSpPr/>
          <p:nvPr/>
        </p:nvSpPr>
        <p:spPr>
          <a:xfrm rot="16200000">
            <a:off x="-322443" y="1457388"/>
            <a:ext cx="1111593" cy="466705"/>
          </a:xfrm>
          <a:prstGeom prst="rect">
            <a:avLst/>
          </a:prstGeom>
          <a:solidFill>
            <a:srgbClr val="3D313F"/>
          </a:solidFill>
          <a:ln>
            <a:solidFill>
              <a:srgbClr val="3D3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แผน/นโยบาย</a:t>
            </a:r>
            <a:endParaRPr lang="en-US" sz="1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4B4DBB9-959D-4313-ACB5-BAA4BD6A83B8}"/>
              </a:ext>
            </a:extLst>
          </p:cNvPr>
          <p:cNvSpPr/>
          <p:nvPr/>
        </p:nvSpPr>
        <p:spPr>
          <a:xfrm rot="16200000">
            <a:off x="-69394" y="3807078"/>
            <a:ext cx="623499" cy="448702"/>
          </a:xfrm>
          <a:prstGeom prst="rect">
            <a:avLst/>
          </a:prstGeom>
          <a:solidFill>
            <a:srgbClr val="915E4D"/>
          </a:solidFill>
          <a:ln>
            <a:solidFill>
              <a:srgbClr val="915E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defRPr/>
            </a:pPr>
            <a:r>
              <a:rPr lang="th-TH" sz="8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แผนยุทธศาสตร์กระทรวง</a:t>
            </a:r>
            <a:endParaRPr lang="en-US" sz="8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Rounded Rectangle 208">
            <a:extLst>
              <a:ext uri="{FF2B5EF4-FFF2-40B4-BE49-F238E27FC236}">
                <a16:creationId xmlns:a16="http://schemas.microsoft.com/office/drawing/2014/main" id="{893197F1-DAA7-46DC-A5E7-2EC37C5EB896}"/>
              </a:ext>
            </a:extLst>
          </p:cNvPr>
          <p:cNvSpPr/>
          <p:nvPr/>
        </p:nvSpPr>
        <p:spPr bwMode="auto">
          <a:xfrm>
            <a:off x="1991544" y="3714046"/>
            <a:ext cx="138357" cy="231710"/>
          </a:xfrm>
          <a:prstGeom prst="roundRect">
            <a:avLst/>
          </a:prstGeom>
          <a:solidFill>
            <a:srgbClr val="647E8E"/>
          </a:solidFill>
          <a:ln>
            <a:solidFill>
              <a:srgbClr val="647E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93" name="Rounded Rectangle 209">
            <a:extLst>
              <a:ext uri="{FF2B5EF4-FFF2-40B4-BE49-F238E27FC236}">
                <a16:creationId xmlns:a16="http://schemas.microsoft.com/office/drawing/2014/main" id="{C71F72AB-DA79-4EB2-A041-B92E52B13938}"/>
              </a:ext>
            </a:extLst>
          </p:cNvPr>
          <p:cNvSpPr/>
          <p:nvPr/>
        </p:nvSpPr>
        <p:spPr bwMode="auto">
          <a:xfrm>
            <a:off x="4445475" y="3714046"/>
            <a:ext cx="138357" cy="231710"/>
          </a:xfrm>
          <a:prstGeom prst="roundRect">
            <a:avLst/>
          </a:prstGeom>
          <a:solidFill>
            <a:srgbClr val="647E8E"/>
          </a:solidFill>
          <a:ln>
            <a:solidFill>
              <a:srgbClr val="647E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94" name="Rounded Rectangle 210">
            <a:extLst>
              <a:ext uri="{FF2B5EF4-FFF2-40B4-BE49-F238E27FC236}">
                <a16:creationId xmlns:a16="http://schemas.microsoft.com/office/drawing/2014/main" id="{3821D329-51A7-4336-9210-608570194D9C}"/>
              </a:ext>
            </a:extLst>
          </p:cNvPr>
          <p:cNvSpPr/>
          <p:nvPr/>
        </p:nvSpPr>
        <p:spPr bwMode="auto">
          <a:xfrm>
            <a:off x="6965755" y="3714046"/>
            <a:ext cx="138357" cy="231710"/>
          </a:xfrm>
          <a:prstGeom prst="roundRect">
            <a:avLst/>
          </a:prstGeom>
          <a:solidFill>
            <a:srgbClr val="647E8E"/>
          </a:solidFill>
          <a:ln>
            <a:solidFill>
              <a:srgbClr val="647E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95" name="Rounded Rectangle 211">
            <a:extLst>
              <a:ext uri="{FF2B5EF4-FFF2-40B4-BE49-F238E27FC236}">
                <a16:creationId xmlns:a16="http://schemas.microsoft.com/office/drawing/2014/main" id="{5D14738B-01F7-4FD3-9391-28CD86FED524}"/>
              </a:ext>
            </a:extLst>
          </p:cNvPr>
          <p:cNvSpPr/>
          <p:nvPr/>
        </p:nvSpPr>
        <p:spPr bwMode="auto">
          <a:xfrm>
            <a:off x="9486035" y="3714046"/>
            <a:ext cx="138357" cy="231710"/>
          </a:xfrm>
          <a:prstGeom prst="roundRect">
            <a:avLst/>
          </a:prstGeom>
          <a:solidFill>
            <a:srgbClr val="647E8E"/>
          </a:solidFill>
          <a:ln>
            <a:solidFill>
              <a:srgbClr val="647E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96" name="TextBox 102">
            <a:extLst>
              <a:ext uri="{FF2B5EF4-FFF2-40B4-BE49-F238E27FC236}">
                <a16:creationId xmlns:a16="http://schemas.microsoft.com/office/drawing/2014/main" id="{ABA9F4E9-8610-47D4-9525-D3F93771C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222" y="4018146"/>
            <a:ext cx="28322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....................................</a:t>
            </a:r>
          </a:p>
        </p:txBody>
      </p:sp>
      <p:sp>
        <p:nvSpPr>
          <p:cNvPr id="97" name="TextBox 102">
            <a:extLst>
              <a:ext uri="{FF2B5EF4-FFF2-40B4-BE49-F238E27FC236}">
                <a16:creationId xmlns:a16="http://schemas.microsoft.com/office/drawing/2014/main" id="{11BB7DA4-8FE5-4D71-ACD6-7E02132E1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417" y="4020850"/>
            <a:ext cx="16665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………………………….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TextBox 102">
            <a:extLst>
              <a:ext uri="{FF2B5EF4-FFF2-40B4-BE49-F238E27FC236}">
                <a16:creationId xmlns:a16="http://schemas.microsoft.com/office/drawing/2014/main" id="{AF42CCE7-8715-47A1-BE67-8F076423C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008" y="4046875"/>
            <a:ext cx="17009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............................</a:t>
            </a:r>
          </a:p>
        </p:txBody>
      </p:sp>
      <p:sp>
        <p:nvSpPr>
          <p:cNvPr id="99" name="TextBox 102">
            <a:extLst>
              <a:ext uri="{FF2B5EF4-FFF2-40B4-BE49-F238E27FC236}">
                <a16:creationId xmlns:a16="http://schemas.microsoft.com/office/drawing/2014/main" id="{F43C4723-6468-4B3D-A381-10B51120F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1872" y="4034564"/>
            <a:ext cx="1700990" cy="27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……………………………..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Pentagon 217">
            <a:extLst>
              <a:ext uri="{FF2B5EF4-FFF2-40B4-BE49-F238E27FC236}">
                <a16:creationId xmlns:a16="http://schemas.microsoft.com/office/drawing/2014/main" id="{086BD765-E782-468C-AD0F-7E505D0DE1D5}"/>
              </a:ext>
            </a:extLst>
          </p:cNvPr>
          <p:cNvSpPr/>
          <p:nvPr/>
        </p:nvSpPr>
        <p:spPr>
          <a:xfrm>
            <a:off x="6146282" y="1121056"/>
            <a:ext cx="1616446" cy="261143"/>
          </a:xfrm>
          <a:prstGeom prst="homePlate">
            <a:avLst>
              <a:gd name="adj" fmla="val 256"/>
            </a:avLst>
          </a:prstGeom>
          <a:solidFill>
            <a:srgbClr val="D5B8EA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sz="105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แผนการปฏิรูปประเทศ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937A7D8-92E5-47FA-809A-7D1FFFEA0FB8}"/>
              </a:ext>
            </a:extLst>
          </p:cNvPr>
          <p:cNvSpPr/>
          <p:nvPr/>
        </p:nvSpPr>
        <p:spPr>
          <a:xfrm>
            <a:off x="6146281" y="1448441"/>
            <a:ext cx="1629023" cy="707886"/>
          </a:xfrm>
          <a:prstGeom prst="rect">
            <a:avLst/>
          </a:prstGeom>
          <a:solidFill>
            <a:srgbClr val="E4D2F2"/>
          </a:solidFill>
          <a:ln>
            <a:solidFill>
              <a:srgbClr val="7030A0"/>
            </a:solidFill>
          </a:ln>
        </p:spPr>
        <p:txBody>
          <a:bodyPr wrap="square" lIns="45720" rIns="45720">
            <a:noAutofit/>
          </a:bodyPr>
          <a:lstStyle/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r>
              <a:rPr lang="th-TH" sz="1000" dirty="0">
                <a:solidFill>
                  <a:prstClr val="black"/>
                </a:solidFill>
                <a:ea typeface="Tahoma" panose="020B0604030504040204" pitchFamily="34" charset="0"/>
              </a:rPr>
              <a:t>......</a:t>
            </a:r>
          </a:p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r>
              <a:rPr lang="th-TH" sz="1000" dirty="0">
                <a:solidFill>
                  <a:prstClr val="black"/>
                </a:solidFill>
                <a:ea typeface="Tahoma" panose="020B0604030504040204" pitchFamily="34" charset="0"/>
              </a:rPr>
              <a:t>......</a:t>
            </a:r>
            <a:endParaRPr lang="en-US" sz="1000" dirty="0">
              <a:solidFill>
                <a:prstClr val="black"/>
              </a:solidFill>
              <a:ea typeface="Tahoma" panose="020B060403050404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0CA95A-706D-4C8F-9E8D-65B8D35D4E08}"/>
              </a:ext>
            </a:extLst>
          </p:cNvPr>
          <p:cNvGrpSpPr/>
          <p:nvPr/>
        </p:nvGrpSpPr>
        <p:grpSpPr>
          <a:xfrm>
            <a:off x="0" y="2288962"/>
            <a:ext cx="12288688" cy="1366222"/>
            <a:chOff x="160896" y="3182081"/>
            <a:chExt cx="9149195" cy="127367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9FB6DED-0C47-46B4-8915-3CDE355F70EB}"/>
                </a:ext>
              </a:extLst>
            </p:cNvPr>
            <p:cNvSpPr/>
            <p:nvPr/>
          </p:nvSpPr>
          <p:spPr>
            <a:xfrm>
              <a:off x="194385" y="3182081"/>
              <a:ext cx="9115706" cy="1273673"/>
            </a:xfrm>
            <a:prstGeom prst="rect">
              <a:avLst/>
            </a:prstGeom>
            <a:solidFill>
              <a:srgbClr val="EEE2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8B83E70-9B91-4F6D-8C49-24F053F7A988}"/>
                </a:ext>
              </a:extLst>
            </p:cNvPr>
            <p:cNvSpPr/>
            <p:nvPr/>
          </p:nvSpPr>
          <p:spPr>
            <a:xfrm rot="16200000">
              <a:off x="-297899" y="3644417"/>
              <a:ext cx="1265062" cy="347471"/>
            </a:xfrm>
            <a:prstGeom prst="rect">
              <a:avLst/>
            </a:prstGeom>
            <a:solidFill>
              <a:srgbClr val="745E78"/>
            </a:solidFill>
            <a:ln>
              <a:solidFill>
                <a:srgbClr val="745E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0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ตัวชี้วัด</a:t>
              </a:r>
              <a:endParaRPr lang="en-US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518870D-787F-4F46-9729-F301C6D4AB05}"/>
              </a:ext>
            </a:extLst>
          </p:cNvPr>
          <p:cNvSpPr/>
          <p:nvPr/>
        </p:nvSpPr>
        <p:spPr>
          <a:xfrm>
            <a:off x="571344" y="2388629"/>
            <a:ext cx="2097567" cy="1234440"/>
          </a:xfrm>
          <a:prstGeom prst="rect">
            <a:avLst/>
          </a:prstGeom>
          <a:solidFill>
            <a:schemeClr val="bg1"/>
          </a:solidFill>
          <a:ln w="19050">
            <a:solidFill>
              <a:srgbClr val="847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rIns="64008" rtlCol="0" anchor="t"/>
          <a:lstStyle/>
          <a:p>
            <a:pPr marL="55563" indent="-55563" fontAlgn="t">
              <a:buFont typeface="Arial" panose="020B0604020202020204" pitchFamily="34" charset="0"/>
              <a:buChar char="•"/>
            </a:pPr>
            <a:r>
              <a:rPr lang="th-TH" sz="1000" spc="-4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......</a:t>
            </a:r>
            <a:endParaRPr lang="en-US" sz="1000" spc="-4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7475" indent="-117475" algn="thaiDist" fontAlgn="t">
              <a:buFont typeface="Arial" panose="020B0604020202020204" pitchFamily="34" charset="0"/>
              <a:buChar char="•"/>
            </a:pPr>
            <a:endParaRPr lang="th-TH" sz="750" spc="-4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AC951A3-E50B-459E-B4AE-7C9F528439B8}"/>
              </a:ext>
            </a:extLst>
          </p:cNvPr>
          <p:cNvSpPr/>
          <p:nvPr/>
        </p:nvSpPr>
        <p:spPr>
          <a:xfrm>
            <a:off x="2744607" y="2411784"/>
            <a:ext cx="4069081" cy="1190500"/>
          </a:xfrm>
          <a:prstGeom prst="rect">
            <a:avLst/>
          </a:prstGeom>
          <a:solidFill>
            <a:schemeClr val="bg1"/>
          </a:solidFill>
          <a:ln w="19050">
            <a:solidFill>
              <a:srgbClr val="BC8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rIns="64008" rtlCol="0" anchor="t"/>
          <a:lstStyle/>
          <a:p>
            <a:pPr marL="117475" indent="-117475" algn="thaiDist" fontAlgn="t">
              <a:buFont typeface="Arial" panose="020B0604020202020204" pitchFamily="34" charset="0"/>
              <a:buChar char="•"/>
            </a:pPr>
            <a:r>
              <a:rPr lang="en-US" sz="7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</a:t>
            </a:r>
          </a:p>
          <a:p>
            <a:pPr marL="117475" indent="-117475" algn="thaiDist" fontAlgn="t">
              <a:buFont typeface="Arial" panose="020B0604020202020204" pitchFamily="34" charset="0"/>
              <a:buChar char="•"/>
            </a:pPr>
            <a:r>
              <a:rPr lang="en-US" sz="750" spc="-3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4FE808B-519B-4554-ABA5-E71EB5D0D7A7}"/>
              </a:ext>
            </a:extLst>
          </p:cNvPr>
          <p:cNvSpPr/>
          <p:nvPr/>
        </p:nvSpPr>
        <p:spPr>
          <a:xfrm>
            <a:off x="6888088" y="2412949"/>
            <a:ext cx="5285908" cy="1193851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8" rIns="64008" rtlCol="0" anchor="t"/>
          <a:lstStyle/>
          <a:p>
            <a:pPr marL="114300" indent="-114300" algn="thaiDist" fontAlgn="t">
              <a:buFont typeface="Arial" panose="020B0604020202020204" pitchFamily="34" charset="0"/>
              <a:buChar char="•"/>
            </a:pPr>
            <a:r>
              <a:rPr lang="en-US" sz="800" spc="-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</a:t>
            </a:r>
          </a:p>
          <a:p>
            <a:pPr marL="114300" indent="-114300" algn="thaiDist" fontAlgn="t">
              <a:buFont typeface="Arial" panose="020B0604020202020204" pitchFamily="34" charset="0"/>
              <a:buChar char="•"/>
            </a:pPr>
            <a:r>
              <a:rPr lang="en-US" sz="800" spc="-5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</a:t>
            </a:r>
            <a:endParaRPr lang="th-TH" sz="800" spc="-5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1CD8A2-1DC1-4DB5-AD43-77FA65CED554}"/>
              </a:ext>
            </a:extLst>
          </p:cNvPr>
          <p:cNvCxnSpPr>
            <a:cxnSpLocks/>
            <a:stCxn id="74" idx="2"/>
            <a:endCxn id="60" idx="0"/>
          </p:cNvCxnSpPr>
          <p:nvPr/>
        </p:nvCxnSpPr>
        <p:spPr>
          <a:xfrm flipH="1">
            <a:off x="1620128" y="2149305"/>
            <a:ext cx="1893" cy="239324"/>
          </a:xfrm>
          <a:prstGeom prst="line">
            <a:avLst/>
          </a:prstGeom>
          <a:ln w="19050">
            <a:solidFill>
              <a:srgbClr val="847072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3B62FD4-66D6-47E3-9E98-F846F12419E3}"/>
              </a:ext>
            </a:extLst>
          </p:cNvPr>
          <p:cNvCxnSpPr/>
          <p:nvPr/>
        </p:nvCxnSpPr>
        <p:spPr>
          <a:xfrm>
            <a:off x="4542616" y="2142605"/>
            <a:ext cx="351" cy="211843"/>
          </a:xfrm>
          <a:prstGeom prst="line">
            <a:avLst/>
          </a:prstGeom>
          <a:ln w="19050">
            <a:solidFill>
              <a:srgbClr val="BC8A6C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181312A5-0EE0-4BF4-8585-046FF98A3300}"/>
              </a:ext>
            </a:extLst>
          </p:cNvPr>
          <p:cNvCxnSpPr>
            <a:cxnSpLocks/>
            <a:stCxn id="102" idx="2"/>
            <a:endCxn id="68" idx="0"/>
          </p:cNvCxnSpPr>
          <p:nvPr/>
        </p:nvCxnSpPr>
        <p:spPr>
          <a:xfrm rot="16200000" flipH="1">
            <a:off x="8117606" y="999513"/>
            <a:ext cx="256622" cy="2570249"/>
          </a:xfrm>
          <a:prstGeom prst="bentConnector3">
            <a:avLst>
              <a:gd name="adj1" fmla="val 50000"/>
            </a:avLst>
          </a:prstGeom>
          <a:ln w="19050">
            <a:solidFill>
              <a:srgbClr val="7030A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47E1696-F42A-49D5-B705-D85E2CB00778}"/>
              </a:ext>
            </a:extLst>
          </p:cNvPr>
          <p:cNvGrpSpPr/>
          <p:nvPr/>
        </p:nvGrpSpPr>
        <p:grpSpPr>
          <a:xfrm>
            <a:off x="8400256" y="6323507"/>
            <a:ext cx="2866390" cy="453970"/>
            <a:chOff x="2100805" y="5898836"/>
            <a:chExt cx="2866390" cy="453970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E391D63-4178-4E8D-8909-311832816B07}"/>
                </a:ext>
              </a:extLst>
            </p:cNvPr>
            <p:cNvSpPr/>
            <p:nvPr/>
          </p:nvSpPr>
          <p:spPr>
            <a:xfrm>
              <a:off x="2100805" y="5898836"/>
              <a:ext cx="2866390" cy="453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th-TH" sz="700" dirty="0">
                  <a:solidFill>
                    <a:schemeClr val="tx1"/>
                  </a:solidFill>
                  <a:ea typeface="Tahoma" panose="020B0604030504040204" pitchFamily="34" charset="0"/>
                </a:rPr>
                <a:t>หมายเหตุ</a:t>
              </a:r>
            </a:p>
            <a:p>
              <a:pPr marL="227013" indent="-227013" defTabSz="457200" fontAlgn="auto"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th-TH" sz="700" dirty="0">
                  <a:solidFill>
                    <a:schemeClr val="tx1"/>
                  </a:solidFill>
                  <a:ea typeface="Tahoma" panose="020B0604030504040204" pitchFamily="34" charset="0"/>
                </a:rPr>
                <a:t>   </a:t>
              </a:r>
              <a:r>
                <a:rPr lang="en-US" sz="700" dirty="0">
                  <a:solidFill>
                    <a:schemeClr val="tx1"/>
                  </a:solidFill>
                  <a:ea typeface="Tahoma" panose="020B0604030504040204" pitchFamily="34" charset="0"/>
                </a:rPr>
                <a:t>  </a:t>
              </a:r>
              <a:r>
                <a:rPr lang="th-TH" sz="700" dirty="0">
                  <a:solidFill>
                    <a:schemeClr val="tx1"/>
                  </a:solidFill>
                  <a:ea typeface="Tahoma" panose="020B0604030504040204" pitchFamily="34" charset="0"/>
                </a:rPr>
                <a:t>คือ ตัวชี้วัดของแผนระดับชาติที่ถ่ายทอดลงสู่ตัวชี้วัดของกระทรวง และลงระดับกรม</a:t>
              </a:r>
            </a:p>
          </p:txBody>
        </p:sp>
        <p:sp>
          <p:nvSpPr>
            <p:cNvPr id="135" name="5-Point Star 132">
              <a:extLst>
                <a:ext uri="{FF2B5EF4-FFF2-40B4-BE49-F238E27FC236}">
                  <a16:creationId xmlns:a16="http://schemas.microsoft.com/office/drawing/2014/main" id="{28298953-9B2E-4FFE-820F-20BDADBB784D}"/>
                </a:ext>
              </a:extLst>
            </p:cNvPr>
            <p:cNvSpPr/>
            <p:nvPr/>
          </p:nvSpPr>
          <p:spPr>
            <a:xfrm>
              <a:off x="2176058" y="6082137"/>
              <a:ext cx="109728" cy="109728"/>
            </a:xfrm>
            <a:prstGeom prst="star5">
              <a:avLst/>
            </a:prstGeom>
            <a:solidFill>
              <a:srgbClr val="FFC000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84" name="Connector: Elbow 55">
            <a:extLst>
              <a:ext uri="{FF2B5EF4-FFF2-40B4-BE49-F238E27FC236}">
                <a16:creationId xmlns:a16="http://schemas.microsoft.com/office/drawing/2014/main" id="{43C7FB0F-CC01-4D8E-8523-54DAAACEA5DE}"/>
              </a:ext>
            </a:extLst>
          </p:cNvPr>
          <p:cNvCxnSpPr>
            <a:cxnSpLocks/>
          </p:cNvCxnSpPr>
          <p:nvPr/>
        </p:nvCxnSpPr>
        <p:spPr>
          <a:xfrm>
            <a:off x="1278320" y="5272814"/>
            <a:ext cx="0" cy="274320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2DCBC01-3E6A-4DAE-84B9-48FE0F5785BF}"/>
              </a:ext>
            </a:extLst>
          </p:cNvPr>
          <p:cNvSpPr/>
          <p:nvPr/>
        </p:nvSpPr>
        <p:spPr>
          <a:xfrm>
            <a:off x="726222" y="4437112"/>
            <a:ext cx="1445600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9063" indent="-119063" defTabSz="457200">
              <a:defRPr/>
            </a:pP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1……………</a:t>
            </a:r>
          </a:p>
          <a:p>
            <a:pPr marL="119063" indent="-119063" defTabSz="457200">
              <a:defRPr/>
            </a:pPr>
            <a:endParaRPr lang="en-US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2" name="Connector: Elbow 55">
            <a:extLst>
              <a:ext uri="{FF2B5EF4-FFF2-40B4-BE49-F238E27FC236}">
                <a16:creationId xmlns:a16="http://schemas.microsoft.com/office/drawing/2014/main" id="{48D1CE0E-E1F5-4894-9EA5-B008B0DD1832}"/>
              </a:ext>
            </a:extLst>
          </p:cNvPr>
          <p:cNvCxnSpPr>
            <a:cxnSpLocks/>
          </p:cNvCxnSpPr>
          <p:nvPr/>
        </p:nvCxnSpPr>
        <p:spPr>
          <a:xfrm>
            <a:off x="3389353" y="5291376"/>
            <a:ext cx="0" cy="274320"/>
          </a:xfrm>
          <a:prstGeom prst="straightConnector1">
            <a:avLst/>
          </a:prstGeom>
          <a:ln w="28575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101">
            <a:extLst>
              <a:ext uri="{FF2B5EF4-FFF2-40B4-BE49-F238E27FC236}">
                <a16:creationId xmlns:a16="http://schemas.microsoft.com/office/drawing/2014/main" id="{F7624A93-46B2-4A23-886B-B856CD5DABE4}"/>
              </a:ext>
            </a:extLst>
          </p:cNvPr>
          <p:cNvSpPr/>
          <p:nvPr/>
        </p:nvSpPr>
        <p:spPr>
          <a:xfrm>
            <a:off x="7837271" y="1443479"/>
            <a:ext cx="427894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lIns="45720" rIns="45720">
            <a:noAutofit/>
          </a:bodyPr>
          <a:lstStyle/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r>
              <a:rPr lang="th-TH" sz="1000" dirty="0">
                <a:solidFill>
                  <a:prstClr val="black"/>
                </a:solidFill>
                <a:ea typeface="Tahoma" panose="020B0604030504040204" pitchFamily="34" charset="0"/>
              </a:rPr>
              <a:t>......</a:t>
            </a:r>
          </a:p>
          <a:p>
            <a:pPr marL="57150" indent="-57150" defTabSz="457200">
              <a:buFont typeface="Arial" panose="020B0604020202020204" pitchFamily="34" charset="0"/>
              <a:buChar char="•"/>
              <a:defRPr/>
            </a:pPr>
            <a:r>
              <a:rPr lang="th-TH" sz="1000" dirty="0">
                <a:solidFill>
                  <a:prstClr val="black"/>
                </a:solidFill>
                <a:ea typeface="Tahoma" panose="020B0604030504040204" pitchFamily="34" charset="0"/>
              </a:rPr>
              <a:t>......</a:t>
            </a:r>
            <a:endParaRPr lang="en-US" sz="1000" dirty="0">
              <a:solidFill>
                <a:prstClr val="black"/>
              </a:solidFill>
              <a:ea typeface="Tahoma" panose="020B0604030504040204" pitchFamily="34" charset="0"/>
            </a:endParaRPr>
          </a:p>
        </p:txBody>
      </p:sp>
      <p:sp>
        <p:nvSpPr>
          <p:cNvPr id="69" name="Slide Number Placeholder 1">
            <a:extLst>
              <a:ext uri="{FF2B5EF4-FFF2-40B4-BE49-F238E27FC236}">
                <a16:creationId xmlns:a16="http://schemas.microsoft.com/office/drawing/2014/main" id="{2D0CBD1D-01CD-4474-BE30-E5702612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86103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h-TH"/>
            </a:defPPr>
            <a:lvl1pPr marL="0" algn="r" defTabSz="685800" rtl="0" eaLnBrk="1" latinLnBrk="0" hangingPunct="1">
              <a:defRPr sz="75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8F63A3B-78C7-47BE-AE5E-E10140E04643}" type="slidenum">
              <a:rPr lang="en-US" sz="9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</a:t>
            </a:fld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2" name="Rectangle 107">
            <a:extLst>
              <a:ext uri="{FF2B5EF4-FFF2-40B4-BE49-F238E27FC236}">
                <a16:creationId xmlns:a16="http://schemas.microsoft.com/office/drawing/2014/main" id="{77B6C001-DDD2-451E-ADC3-D285FB793394}"/>
              </a:ext>
            </a:extLst>
          </p:cNvPr>
          <p:cNvSpPr/>
          <p:nvPr/>
        </p:nvSpPr>
        <p:spPr>
          <a:xfrm>
            <a:off x="726222" y="5567685"/>
            <a:ext cx="1445600" cy="5881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9063" indent="-119063" defTabSz="457200">
              <a:defRPr/>
            </a:pP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1……………</a:t>
            </a:r>
          </a:p>
          <a:p>
            <a:pPr marL="119063" indent="-119063" defTabSz="457200">
              <a:defRPr/>
            </a:pPr>
            <a:endParaRPr lang="en-US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ectangle 112">
            <a:extLst>
              <a:ext uri="{FF2B5EF4-FFF2-40B4-BE49-F238E27FC236}">
                <a16:creationId xmlns:a16="http://schemas.microsoft.com/office/drawing/2014/main" id="{B855FDEB-A92E-4EC8-B29A-2865E77EE5D4}"/>
              </a:ext>
            </a:extLst>
          </p:cNvPr>
          <p:cNvSpPr/>
          <p:nvPr/>
        </p:nvSpPr>
        <p:spPr>
          <a:xfrm rot="16200000">
            <a:off x="-416576" y="5852854"/>
            <a:ext cx="1306269" cy="4602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900" b="1" spc="-3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ตัวชี้วัดกรม</a:t>
            </a:r>
            <a:endParaRPr lang="en-US" sz="900" b="1" spc="-3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Rectangle 107">
            <a:extLst>
              <a:ext uri="{FF2B5EF4-FFF2-40B4-BE49-F238E27FC236}">
                <a16:creationId xmlns:a16="http://schemas.microsoft.com/office/drawing/2014/main" id="{281812BE-C722-4097-ABD9-F9E95328D36F}"/>
              </a:ext>
            </a:extLst>
          </p:cNvPr>
          <p:cNvSpPr/>
          <p:nvPr/>
        </p:nvSpPr>
        <p:spPr>
          <a:xfrm>
            <a:off x="2519974" y="5548396"/>
            <a:ext cx="1738759" cy="586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9063" indent="-119063" defTabSz="457200">
              <a:defRPr/>
            </a:pP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2……………</a:t>
            </a:r>
          </a:p>
          <a:p>
            <a:pPr marL="119063" indent="-119063" defTabSz="457200">
              <a:defRPr/>
            </a:pPr>
            <a:endParaRPr lang="en-US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Rectangle 107">
            <a:extLst>
              <a:ext uri="{FF2B5EF4-FFF2-40B4-BE49-F238E27FC236}">
                <a16:creationId xmlns:a16="http://schemas.microsoft.com/office/drawing/2014/main" id="{5D9B577C-41F1-4B3C-A2CB-2FD105994E3C}"/>
              </a:ext>
            </a:extLst>
          </p:cNvPr>
          <p:cNvSpPr/>
          <p:nvPr/>
        </p:nvSpPr>
        <p:spPr>
          <a:xfrm>
            <a:off x="4753778" y="5570477"/>
            <a:ext cx="1738759" cy="586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9063" indent="-119063" defTabSz="457200">
              <a:defRPr/>
            </a:pP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3……………</a:t>
            </a:r>
          </a:p>
          <a:p>
            <a:pPr marL="119063" indent="-119063" defTabSz="457200">
              <a:defRPr/>
            </a:pPr>
            <a:endParaRPr lang="en-US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Rectangle 107">
            <a:extLst>
              <a:ext uri="{FF2B5EF4-FFF2-40B4-BE49-F238E27FC236}">
                <a16:creationId xmlns:a16="http://schemas.microsoft.com/office/drawing/2014/main" id="{B316EB1F-B736-4D1B-873A-7FE3BC7FDCF8}"/>
              </a:ext>
            </a:extLst>
          </p:cNvPr>
          <p:cNvSpPr/>
          <p:nvPr/>
        </p:nvSpPr>
        <p:spPr>
          <a:xfrm>
            <a:off x="6984727" y="5570477"/>
            <a:ext cx="1738759" cy="586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9063" indent="-119063" defTabSz="457200">
              <a:defRPr/>
            </a:pP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4……………</a:t>
            </a:r>
          </a:p>
          <a:p>
            <a:pPr marL="119063" indent="-119063" defTabSz="457200">
              <a:defRPr/>
            </a:pPr>
            <a:endParaRPr lang="en-US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Rectangle 107">
            <a:extLst>
              <a:ext uri="{FF2B5EF4-FFF2-40B4-BE49-F238E27FC236}">
                <a16:creationId xmlns:a16="http://schemas.microsoft.com/office/drawing/2014/main" id="{32AB76D2-6E87-4982-8B9B-54C4274A621C}"/>
              </a:ext>
            </a:extLst>
          </p:cNvPr>
          <p:cNvSpPr/>
          <p:nvPr/>
        </p:nvSpPr>
        <p:spPr>
          <a:xfrm>
            <a:off x="9240084" y="5576982"/>
            <a:ext cx="1738759" cy="586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9063" indent="-119063" defTabSz="457200">
              <a:defRPr/>
            </a:pP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5……………</a:t>
            </a:r>
          </a:p>
          <a:p>
            <a:pPr marL="119063" indent="-119063" defTabSz="457200">
              <a:defRPr/>
            </a:pPr>
            <a:endParaRPr lang="en-US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5-Point Star 132">
            <a:extLst>
              <a:ext uri="{FF2B5EF4-FFF2-40B4-BE49-F238E27FC236}">
                <a16:creationId xmlns:a16="http://schemas.microsoft.com/office/drawing/2014/main" id="{22481A7E-3488-4E3D-AF7C-B9D0A5BEAA9A}"/>
              </a:ext>
            </a:extLst>
          </p:cNvPr>
          <p:cNvSpPr/>
          <p:nvPr/>
        </p:nvSpPr>
        <p:spPr>
          <a:xfrm>
            <a:off x="767408" y="5798616"/>
            <a:ext cx="109728" cy="109728"/>
          </a:xfrm>
          <a:prstGeom prst="star5">
            <a:avLst/>
          </a:prstGeom>
          <a:solidFill>
            <a:srgbClr val="FFC000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5-Point Star 132">
            <a:extLst>
              <a:ext uri="{FF2B5EF4-FFF2-40B4-BE49-F238E27FC236}">
                <a16:creationId xmlns:a16="http://schemas.microsoft.com/office/drawing/2014/main" id="{FE75F108-FC5C-44CA-92F9-40334A597E19}"/>
              </a:ext>
            </a:extLst>
          </p:cNvPr>
          <p:cNvSpPr/>
          <p:nvPr/>
        </p:nvSpPr>
        <p:spPr>
          <a:xfrm>
            <a:off x="953394" y="2471190"/>
            <a:ext cx="109728" cy="109728"/>
          </a:xfrm>
          <a:prstGeom prst="star5">
            <a:avLst/>
          </a:prstGeom>
          <a:solidFill>
            <a:srgbClr val="FFC000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584367C-BD4A-4FC5-973D-3595D5842556}"/>
              </a:ext>
            </a:extLst>
          </p:cNvPr>
          <p:cNvSpPr/>
          <p:nvPr/>
        </p:nvSpPr>
        <p:spPr>
          <a:xfrm>
            <a:off x="2485768" y="4437112"/>
            <a:ext cx="1807173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t"/>
          <a:lstStyle/>
          <a:p>
            <a:pPr marL="119063" indent="-119063" defTabSz="457200">
              <a:defRPr/>
            </a:pPr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……………….</a:t>
            </a:r>
            <a:endParaRPr lang="en-US" sz="800" spc="-2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CA1391-5A65-421F-8AFB-0F4CF605B2A1}"/>
              </a:ext>
            </a:extLst>
          </p:cNvPr>
          <p:cNvSpPr txBox="1"/>
          <p:nvPr/>
        </p:nvSpPr>
        <p:spPr>
          <a:xfrm>
            <a:off x="976731" y="6512598"/>
            <a:ext cx="5654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ส่วนราชการสังกัดสำนักนายกรัฐมนตรี 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ส่วนราชการไม่สังกัดฯ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ไม่ต้องกรอกข้อมูลส่วนนี้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000226-0BF0-4108-9C8C-4C4A53CB3C48}"/>
              </a:ext>
            </a:extLst>
          </p:cNvPr>
          <p:cNvSpPr/>
          <p:nvPr/>
        </p:nvSpPr>
        <p:spPr>
          <a:xfrm>
            <a:off x="731140" y="6472313"/>
            <a:ext cx="222254" cy="223694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132">
            <a:extLst>
              <a:ext uri="{FF2B5EF4-FFF2-40B4-BE49-F238E27FC236}">
                <a16:creationId xmlns:a16="http://schemas.microsoft.com/office/drawing/2014/main" id="{4B342F80-35CC-4321-A102-A474CCB09566}"/>
              </a:ext>
            </a:extLst>
          </p:cNvPr>
          <p:cNvSpPr/>
          <p:nvPr/>
        </p:nvSpPr>
        <p:spPr>
          <a:xfrm>
            <a:off x="801696" y="4687424"/>
            <a:ext cx="109728" cy="109728"/>
          </a:xfrm>
          <a:prstGeom prst="star5">
            <a:avLst/>
          </a:prstGeom>
          <a:solidFill>
            <a:srgbClr val="FFC000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7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18F327-7FFC-414A-B353-F0520FBDD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760512"/>
              </p:ext>
            </p:extLst>
          </p:nvPr>
        </p:nvGraphicFramePr>
        <p:xfrm>
          <a:off x="617686" y="980728"/>
          <a:ext cx="10956628" cy="4115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993">
                  <a:extLst>
                    <a:ext uri="{9D8B030D-6E8A-4147-A177-3AD203B41FA5}">
                      <a16:colId xmlns:a16="http://schemas.microsoft.com/office/drawing/2014/main" val="4233219029"/>
                    </a:ext>
                  </a:extLst>
                </a:gridCol>
                <a:gridCol w="4553799">
                  <a:extLst>
                    <a:ext uri="{9D8B030D-6E8A-4147-A177-3AD203B41FA5}">
                      <a16:colId xmlns:a16="http://schemas.microsoft.com/office/drawing/2014/main" val="2360750583"/>
                    </a:ext>
                  </a:extLst>
                </a:gridCol>
                <a:gridCol w="693570">
                  <a:extLst>
                    <a:ext uri="{9D8B030D-6E8A-4147-A177-3AD203B41FA5}">
                      <a16:colId xmlns:a16="http://schemas.microsoft.com/office/drawing/2014/main" val="2887455256"/>
                    </a:ext>
                  </a:extLst>
                </a:gridCol>
                <a:gridCol w="5046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424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ลำดับที่</a:t>
                      </a:r>
                      <a:endParaRPr lang="en-US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ชื่อตัวชี้วัด</a:t>
                      </a:r>
                      <a:endParaRPr lang="en-US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น้ำหนัก</a:t>
                      </a:r>
                      <a:endParaRPr lang="en-US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ความเชื่อมโยงกับยุทธศาสตร์ชาติ /</a:t>
                      </a:r>
                      <a:b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แผนแม่บทภายใต้ยุทธศาสตร์ชาติ /</a:t>
                      </a:r>
                      <a:b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แผน 12 /แผนการปฏิรูปประเทศ/</a:t>
                      </a:r>
                      <a:b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นโยบายรัฐบาล/อื่น ๆ</a:t>
                      </a:r>
                      <a:endParaRPr lang="en-US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4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 </a:t>
                      </a:r>
                      <a:r>
                        <a:rPr kumimoji="0" lang="en-US" sz="1100" b="0" i="0" u="none" strike="noStrike" kern="1200" cap="none" spc="-6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xxxx</a:t>
                      </a:r>
                      <a:endParaRPr kumimoji="0" lang="en-US" sz="1100" b="0" i="0" u="none" strike="noStrike" kern="1200" cap="none" spc="-6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ยุทธศาสตร์ชาติที่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แผนแม่บทภายใต้ยุทธศาสตร์ชาติประเด็น การบริการประชาชนและประสิทธิภาพภาครัฐ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แผนแม่บทย่อยการพัฒนาบริการประชาชน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แผนการปฏิรูปประเทศด้านการบริหารราชการแผ่นดิน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xxx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66467885"/>
                  </a:ext>
                </a:extLst>
              </a:tr>
              <a:tr h="4933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-6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 </a:t>
                      </a:r>
                      <a:r>
                        <a:rPr kumimoji="0" lang="en-US" sz="1100" b="0" i="0" u="none" strike="noStrike" kern="1200" cap="none" spc="-6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xxxx</a:t>
                      </a:r>
                      <a:endParaRPr kumimoji="0" lang="en-US" sz="1100" b="0" i="0" u="none" strike="noStrike" kern="1200" cap="none" spc="-6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tabLst/>
                        <a:defRPr/>
                      </a:pPr>
                      <a:endParaRPr lang="th-TH" sz="11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7483321"/>
                  </a:ext>
                </a:extLst>
              </a:tr>
              <a:tr h="4933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-6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 </a:t>
                      </a:r>
                      <a:r>
                        <a:rPr kumimoji="0" lang="en-US" sz="1100" b="0" i="0" u="none" strike="noStrike" kern="1200" cap="none" spc="-6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xxxx</a:t>
                      </a:r>
                      <a:endParaRPr kumimoji="0" lang="en-US" sz="1100" b="0" i="0" u="none" strike="noStrike" kern="1200" cap="none" spc="-6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tabLst/>
                        <a:defRPr/>
                      </a:pPr>
                      <a:endParaRPr kumimoji="0" lang="th-TH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05644733"/>
                  </a:ext>
                </a:extLst>
              </a:tr>
              <a:tr h="4933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 </a:t>
                      </a:r>
                      <a:r>
                        <a:rPr kumimoji="0" lang="en-US" sz="1100" b="0" i="0" u="none" strike="noStrike" kern="1200" cap="none" spc="-6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xxxx</a:t>
                      </a:r>
                      <a:r>
                        <a:rPr kumimoji="0" lang="en-US" sz="1100" b="0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1100" b="0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(ถ้ามี)</a:t>
                      </a:r>
                      <a:endParaRPr kumimoji="0" lang="en-US" sz="1100" b="0" i="0" u="none" strike="noStrike" kern="1200" cap="none" spc="-6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defRPr/>
                      </a:pPr>
                      <a:endParaRPr kumimoji="0" lang="th-TH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95056899"/>
                  </a:ext>
                </a:extLst>
              </a:tr>
              <a:tr h="4933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th-TH" sz="1100" b="0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 </a:t>
                      </a:r>
                      <a:r>
                        <a:rPr kumimoji="0" lang="en-US" sz="1100" b="0" i="0" u="none" strike="noStrike" kern="1200" cap="none" spc="-6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xxxx</a:t>
                      </a:r>
                      <a:r>
                        <a:rPr kumimoji="0" lang="th-TH" sz="1100" b="0" i="0" u="none" strike="noStrike" kern="1200" cap="none" spc="-6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(ถ้ามี)</a:t>
                      </a:r>
                      <a:endParaRPr kumimoji="0" lang="en-US" sz="1100" b="0" i="0" u="none" strike="noStrike" kern="1200" cap="none" spc="-6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ahoma" panose="020B0604030504040204" pitchFamily="34" charset="0"/>
                        <a:buChar char="⁻"/>
                        <a:tabLst/>
                        <a:defRPr/>
                      </a:pPr>
                      <a:endParaRPr lang="th-TH" sz="11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2781366"/>
                  </a:ext>
                </a:extLst>
              </a:tr>
            </a:tbl>
          </a:graphicData>
        </a:graphic>
      </p:graphicFrame>
      <p:sp>
        <p:nvSpPr>
          <p:cNvPr id="7" name="Rounded Rectangle 104">
            <a:extLst>
              <a:ext uri="{FF2B5EF4-FFF2-40B4-BE49-F238E27FC236}">
                <a16:creationId xmlns:a16="http://schemas.microsoft.com/office/drawing/2014/main" id="{E97171CF-8FF8-4F08-BA84-C57BB84A8951}"/>
              </a:ext>
            </a:extLst>
          </p:cNvPr>
          <p:cNvSpPr/>
          <p:nvPr/>
        </p:nvSpPr>
        <p:spPr>
          <a:xfrm>
            <a:off x="251940" y="168133"/>
            <a:ext cx="1030855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603647" indent="-603647" defTabSz="342900">
              <a:defRPr/>
            </a:pPr>
            <a:r>
              <a:rPr lang="th-TH" altLang="th-TH" sz="1800" b="1" dirty="0">
                <a:solidFill>
                  <a:prstClr val="black"/>
                </a:solidFill>
                <a:ea typeface="Tahoma" panose="020B0604030504040204" pitchFamily="34" charset="0"/>
              </a:rPr>
              <a:t>สรุปการเสนอตัวชี้วัดของ</a:t>
            </a:r>
            <a:r>
              <a:rPr lang="th-TH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(ชื่อส่วนราชการ ...) </a:t>
            </a:r>
            <a:r>
              <a:rPr lang="th-TH" altLang="th-TH" sz="1800" b="1" dirty="0">
                <a:solidFill>
                  <a:prstClr val="black"/>
                </a:solidFill>
                <a:ea typeface="Tahoma" panose="020B0604030504040204" pitchFamily="34" charset="0"/>
              </a:rPr>
              <a:t>ประจำปีงบประมาณ พ.ศ. 256</a:t>
            </a:r>
            <a:r>
              <a:rPr lang="en-US" altLang="th-TH" sz="1800" b="1" dirty="0">
                <a:solidFill>
                  <a:prstClr val="black"/>
                </a:solidFill>
                <a:ea typeface="Tahoma" panose="020B0604030504040204" pitchFamily="34" charset="0"/>
              </a:rPr>
              <a:t>5</a:t>
            </a:r>
            <a:endParaRPr lang="th-TH" altLang="th-TH" sz="1800" b="1" dirty="0">
              <a:solidFill>
                <a:prstClr val="black"/>
              </a:solidFill>
              <a:ea typeface="Tahom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9CFC5B-C772-4883-8F1B-871A36D9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86103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h-TH"/>
            </a:defPPr>
            <a:lvl1pPr marL="0" algn="r" defTabSz="685800" rtl="0" eaLnBrk="1" latinLnBrk="0" hangingPunct="1">
              <a:defRPr sz="75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8F63A3B-78C7-47BE-AE5E-E10140E04643}" type="slidenum">
              <a:rPr lang="en-US" sz="9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</a:t>
            </a:fld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7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ตาราง 9"/>
          <p:cNvGraphicFramePr>
            <a:graphicFrameLocks noGrp="1"/>
          </p:cNvGraphicFramePr>
          <p:nvPr/>
        </p:nvGraphicFramePr>
        <p:xfrm>
          <a:off x="1117410" y="5919404"/>
          <a:ext cx="6629034" cy="836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9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ประโยชน์ที่ประชาชนจะได้รับ</a:t>
                      </a: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1155"/>
                  </a:ext>
                </a:extLst>
              </a:tr>
              <a:tr h="5207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………………………………………………………………………………………………………………………………………………</a:t>
                      </a:r>
                      <a:endParaRPr lang="th-TH" sz="1100" b="0" baseline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(2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………………………………………………………………………………………………………………………………………………</a:t>
                      </a:r>
                      <a:endParaRPr lang="th-TH" sz="1100" b="0" baseline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 bwMode="gray">
          <a:xfrm>
            <a:off x="1056860" y="837210"/>
            <a:ext cx="4715949" cy="32566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endParaRPr lang="en-US" sz="10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4588" y="836712"/>
            <a:ext cx="6298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622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Tahoma" panose="020B0604030504040204" pitchFamily="34" charset="0"/>
              </a:rPr>
              <a:t>1. ………………………………………………………………</a:t>
            </a:r>
            <a:endParaRPr lang="en-US" sz="900" b="1" dirty="0">
              <a:solidFill>
                <a:prstClr val="black"/>
              </a:solidFill>
              <a:ea typeface="Tahoma" pitchFamily="34" charset="0"/>
            </a:endParaRPr>
          </a:p>
        </p:txBody>
      </p:sp>
      <p:graphicFrame>
        <p:nvGraphicFramePr>
          <p:cNvPr id="46" name="ตาราง 9"/>
          <p:cNvGraphicFramePr>
            <a:graphicFrameLocks noGrp="1"/>
          </p:cNvGraphicFramePr>
          <p:nvPr/>
        </p:nvGraphicFramePr>
        <p:xfrm>
          <a:off x="1127446" y="1278907"/>
          <a:ext cx="6192688" cy="1272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0668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คำอธิบาย</a:t>
                      </a: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443036"/>
                  </a:ext>
                </a:extLst>
              </a:tr>
              <a:tr h="101200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นิยาม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……………………………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ขอบเขตการประเมิน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:</a:t>
                      </a: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…………………………………..</a:t>
                      </a: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วิธีการเก็บข้อมูล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……………………………………...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แหล่งที่มาของข้อมูล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…………………………………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1127446" y="2756804"/>
          <a:ext cx="4983172" cy="914400"/>
        </p:xfrm>
        <a:graphic>
          <a:graphicData uri="http://schemas.openxmlformats.org/drawingml/2006/table">
            <a:tbl>
              <a:tblPr firstRow="1"/>
              <a:tblGrid>
                <a:gridCol w="1711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912">
                  <a:extLst>
                    <a:ext uri="{9D8B030D-6E8A-4147-A177-3AD203B41FA5}">
                      <a16:colId xmlns:a16="http://schemas.microsoft.com/office/drawing/2014/main" val="4041828440"/>
                    </a:ext>
                  </a:extLst>
                </a:gridCol>
                <a:gridCol w="817912">
                  <a:extLst>
                    <a:ext uri="{9D8B030D-6E8A-4147-A177-3AD203B41FA5}">
                      <a16:colId xmlns:a16="http://schemas.microsoft.com/office/drawing/2014/main" val="4161316149"/>
                    </a:ext>
                  </a:extLst>
                </a:gridCol>
                <a:gridCol w="817912">
                  <a:extLst>
                    <a:ext uri="{9D8B030D-6E8A-4147-A177-3AD203B41FA5}">
                      <a16:colId xmlns:a16="http://schemas.microsoft.com/office/drawing/2014/main" val="4036223871"/>
                    </a:ext>
                  </a:extLst>
                </a:gridCol>
                <a:gridCol w="817912">
                  <a:extLst>
                    <a:ext uri="{9D8B030D-6E8A-4147-A177-3AD203B41FA5}">
                      <a16:colId xmlns:a16="http://schemas.microsoft.com/office/drawing/2014/main" val="473551486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ข้อมูลพื้นฐาน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947573"/>
                  </a:ext>
                </a:extLst>
              </a:tr>
              <a:tr h="205518">
                <a:tc>
                  <a:txBody>
                    <a:bodyPr/>
                    <a:lstStyle/>
                    <a:p>
                      <a:pPr lvl="0"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ปีงบประมาณ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ผลการดำเนินงาน</a:t>
                      </a:r>
                      <a:b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th-TH" sz="10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17410" y="3943528"/>
          <a:ext cx="6629034" cy="885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231">
                  <a:extLst>
                    <a:ext uri="{9D8B030D-6E8A-4147-A177-3AD203B41FA5}">
                      <a16:colId xmlns:a16="http://schemas.microsoft.com/office/drawing/2014/main" val="1661457189"/>
                    </a:ext>
                  </a:extLst>
                </a:gridCol>
                <a:gridCol w="2324285">
                  <a:extLst>
                    <a:ext uri="{9D8B030D-6E8A-4147-A177-3AD203B41FA5}">
                      <a16:colId xmlns:a16="http://schemas.microsoft.com/office/drawing/2014/main" val="2395773697"/>
                    </a:ext>
                  </a:extLst>
                </a:gridCol>
                <a:gridCol w="2243518">
                  <a:extLst>
                    <a:ext uri="{9D8B030D-6E8A-4147-A177-3AD203B41FA5}">
                      <a16:colId xmlns:a16="http://schemas.microsoft.com/office/drawing/2014/main" val="2019525282"/>
                    </a:ext>
                  </a:extLst>
                </a:gridCol>
              </a:tblGrid>
              <a:tr h="24962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เกณฑ์การประเมิน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66634"/>
                  </a:ext>
                </a:extLst>
              </a:tr>
              <a:tr h="234943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เป้าหมายขั้นต้น (50)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เป้าหมายมาตรฐาน (</a:t>
                      </a:r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เป้าหมายขั้นสูง (100)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69053"/>
                  </a:ext>
                </a:extLst>
              </a:tr>
              <a:tr h="3524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849CFC5B-C772-4883-8F1B-871A36D96DAD}"/>
              </a:ext>
            </a:extLst>
          </p:cNvPr>
          <p:cNvSpPr txBox="1">
            <a:spLocks/>
          </p:cNvSpPr>
          <p:nvPr/>
        </p:nvSpPr>
        <p:spPr>
          <a:xfrm>
            <a:off x="10056440" y="6429666"/>
            <a:ext cx="20574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th-TH"/>
            </a:defPPr>
            <a:lvl1pPr marL="0" algn="r" defTabSz="91434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70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0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10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82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51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22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92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62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8F63A3B-78C7-47BE-AE5E-E10140E04643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4CF4F590-8CAC-4625-BAE7-499321A207CC}"/>
              </a:ext>
            </a:extLst>
          </p:cNvPr>
          <p:cNvSpPr txBox="1"/>
          <p:nvPr/>
        </p:nvSpPr>
        <p:spPr>
          <a:xfrm>
            <a:off x="767408" y="74119"/>
            <a:ext cx="770694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rgbClr val="0033CC"/>
                </a:solidFill>
              </a:rPr>
              <a:t>ตัวชี้วัด (ชื่อส่วนราชการ ...)</a:t>
            </a:r>
            <a:endParaRPr lang="en-US" sz="2000" b="1" dirty="0">
              <a:solidFill>
                <a:srgbClr val="0033CC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prstClr val="white">
                    <a:lumMod val="50000"/>
                  </a:prstClr>
                </a:solidFill>
                <a:ea typeface="Tahoma" pitchFamily="34" charset="0"/>
              </a:rPr>
              <a:t>ตามมาตรการปรับปรุงประสิทธิภาพในการปฏิบัติราชการ </a:t>
            </a:r>
            <a:r>
              <a:rPr lang="th-TH" sz="1400" b="1" dirty="0">
                <a:solidFill>
                  <a:prstClr val="black"/>
                </a:solidFill>
                <a:ea typeface="Tahoma" pitchFamily="34" charset="0"/>
              </a:rPr>
              <a:t>ประจำปีงบประมาณ พ.ศ. </a:t>
            </a:r>
            <a:r>
              <a:rPr lang="en-US" sz="1400" b="1" dirty="0">
                <a:solidFill>
                  <a:prstClr val="black"/>
                </a:solidFill>
                <a:ea typeface="Tahoma" pitchFamily="34" charset="0"/>
              </a:rPr>
              <a:t>2565</a:t>
            </a:r>
            <a:endParaRPr lang="th-TH" sz="900" b="1" dirty="0">
              <a:solidFill>
                <a:prstClr val="black"/>
              </a:solidFill>
              <a:ea typeface="Tahoma" pitchFamily="34" charset="0"/>
            </a:endParaRPr>
          </a:p>
        </p:txBody>
      </p:sp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99061307-C9A4-43FE-A5D4-8E1A484DC007}"/>
              </a:ext>
            </a:extLst>
          </p:cNvPr>
          <p:cNvGraphicFramePr>
            <a:graphicFrameLocks noGrp="1"/>
          </p:cNvGraphicFramePr>
          <p:nvPr/>
        </p:nvGraphicFramePr>
        <p:xfrm>
          <a:off x="1127446" y="4998010"/>
          <a:ext cx="6120682" cy="801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2">
                  <a:extLst>
                    <a:ext uri="{9D8B030D-6E8A-4147-A177-3AD203B41FA5}">
                      <a16:colId xmlns:a16="http://schemas.microsoft.com/office/drawing/2014/main" val="1661457189"/>
                    </a:ext>
                  </a:extLst>
                </a:gridCol>
              </a:tblGrid>
              <a:tr h="295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เป้าหมายการดำเนินงาน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เดือน (ต.ค.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 – 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65)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หรือแผนดำเนินงานตามตัวชี้วัดฯ (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Action plan)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(โปรดแนบ)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66634"/>
                  </a:ext>
                </a:extLst>
              </a:tr>
              <a:tr h="34476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C1506A21-E859-4076-BEE1-4BE38E7A8D0B}"/>
              </a:ext>
            </a:extLst>
          </p:cNvPr>
          <p:cNvSpPr/>
          <p:nvPr/>
        </p:nvSpPr>
        <p:spPr>
          <a:xfrm>
            <a:off x="8381164" y="2242734"/>
            <a:ext cx="3380598" cy="15254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99F6426-1CA2-496A-8FB4-0B3F7EF50BCF}"/>
              </a:ext>
            </a:extLst>
          </p:cNvPr>
          <p:cNvSpPr txBox="1"/>
          <p:nvPr/>
        </p:nvSpPr>
        <p:spPr>
          <a:xfrm>
            <a:off x="8799374" y="2697680"/>
            <a:ext cx="2760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/>
              <a:t>ข้อมูลพื้นฐานแสดงโดยกราฟ (ถ้ามี)</a:t>
            </a:r>
            <a:endParaRPr lang="en-US" sz="1400" dirty="0"/>
          </a:p>
        </p:txBody>
      </p:sp>
      <p:sp>
        <p:nvSpPr>
          <p:cNvPr id="22" name="กล่องข้อความ 13">
            <a:extLst>
              <a:ext uri="{FF2B5EF4-FFF2-40B4-BE49-F238E27FC236}">
                <a16:creationId xmlns:a16="http://schemas.microsoft.com/office/drawing/2014/main" id="{900E4855-337B-4CFE-AC3F-B355F27FEF21}"/>
              </a:ext>
            </a:extLst>
          </p:cNvPr>
          <p:cNvSpPr txBox="1"/>
          <p:nvPr/>
        </p:nvSpPr>
        <p:spPr>
          <a:xfrm>
            <a:off x="7392145" y="826678"/>
            <a:ext cx="1167809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th-TH"/>
            </a:defPPr>
            <a:lvl1pPr algn="ctr">
              <a:defRPr sz="1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</a:rPr>
              <a:t>Joint KPIs</a:t>
            </a:r>
            <a:r>
              <a:rPr lang="th-TH" sz="1000" dirty="0">
                <a:solidFill>
                  <a:prstClr val="black"/>
                </a:solidFill>
              </a:rPr>
              <a:t>ภายในกระทรวง</a:t>
            </a:r>
            <a:r>
              <a:rPr lang="en-US" sz="1000" dirty="0">
                <a:solidFill>
                  <a:prstClr val="black"/>
                </a:solidFill>
              </a:rPr>
              <a:t>/</a:t>
            </a:r>
            <a:r>
              <a:rPr lang="th-TH" sz="1000" dirty="0">
                <a:solidFill>
                  <a:prstClr val="black"/>
                </a:solidFill>
              </a:rPr>
              <a:t>ข้ามกระทรวง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C864F663-9652-402E-B4D6-CF0FD4A11E96}"/>
              </a:ext>
            </a:extLst>
          </p:cNvPr>
          <p:cNvSpPr txBox="1"/>
          <p:nvPr/>
        </p:nvSpPr>
        <p:spPr>
          <a:xfrm>
            <a:off x="7392144" y="1421360"/>
            <a:ext cx="1167809" cy="246221"/>
          </a:xfrm>
          <a:prstGeom prst="rect">
            <a:avLst/>
          </a:prstGeom>
          <a:solidFill>
            <a:srgbClr val="F19E65"/>
          </a:solidFill>
        </p:spPr>
        <p:txBody>
          <a:bodyPr wrap="square" anchor="ctr">
            <a:spAutoFit/>
          </a:bodyPr>
          <a:lstStyle>
            <a:defPPr>
              <a:defRPr lang="th-TH"/>
            </a:defPPr>
            <a:lvl1pPr algn="ctr">
              <a:defRPr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Inter. Index</a:t>
            </a:r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5C998848-2DEF-411D-A300-BE7FF08A0DE2}"/>
              </a:ext>
            </a:extLst>
          </p:cNvPr>
          <p:cNvSpPr/>
          <p:nvPr/>
        </p:nvSpPr>
        <p:spPr>
          <a:xfrm>
            <a:off x="8381164" y="4036188"/>
            <a:ext cx="3380598" cy="15254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กล่องข้อความ 2">
            <a:extLst>
              <a:ext uri="{FF2B5EF4-FFF2-40B4-BE49-F238E27FC236}">
                <a16:creationId xmlns:a16="http://schemas.microsoft.com/office/drawing/2014/main" id="{C7A95D58-9244-4897-A257-386392CA0D23}"/>
              </a:ext>
            </a:extLst>
          </p:cNvPr>
          <p:cNvSpPr txBox="1"/>
          <p:nvPr/>
        </p:nvSpPr>
        <p:spPr>
          <a:xfrm>
            <a:off x="8699218" y="4430900"/>
            <a:ext cx="2961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400" dirty="0"/>
              <a:t>แผนดำเนินงานระยะยาว (</a:t>
            </a:r>
            <a:r>
              <a:rPr lang="en-US" sz="1400" dirty="0"/>
              <a:t>Roadmap) </a:t>
            </a:r>
            <a:endParaRPr lang="th-TH" sz="1400" dirty="0"/>
          </a:p>
          <a:p>
            <a:pPr algn="ctr"/>
            <a:r>
              <a:rPr lang="th-TH" sz="1400" dirty="0"/>
              <a:t>(ถ้ามี)</a:t>
            </a:r>
            <a:endParaRPr lang="en-US" sz="1400" dirty="0"/>
          </a:p>
        </p:txBody>
      </p:sp>
      <p:sp>
        <p:nvSpPr>
          <p:cNvPr id="25" name="Pentagon 43">
            <a:extLst>
              <a:ext uri="{FF2B5EF4-FFF2-40B4-BE49-F238E27FC236}">
                <a16:creationId xmlns:a16="http://schemas.microsoft.com/office/drawing/2014/main" id="{1D37536E-BD14-401C-9ADD-6E6B4075A32F}"/>
              </a:ext>
            </a:extLst>
          </p:cNvPr>
          <p:cNvSpPr/>
          <p:nvPr/>
        </p:nvSpPr>
        <p:spPr>
          <a:xfrm>
            <a:off x="8924042" y="822782"/>
            <a:ext cx="1167809" cy="454637"/>
          </a:xfrm>
          <a:prstGeom prst="homePlate">
            <a:avLst>
              <a:gd name="adj" fmla="val 39432"/>
            </a:avLst>
          </a:prstGeom>
          <a:solidFill>
            <a:srgbClr val="D9D9D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7" rIns="91434" bIns="45717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ตัวชี้วัดเดิม</a:t>
            </a:r>
            <a:r>
              <a:rPr lang="en-US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ใหม่</a:t>
            </a:r>
            <a:endParaRPr lang="th-TH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1" name="กลุ่ม 4">
            <a:extLst>
              <a:ext uri="{FF2B5EF4-FFF2-40B4-BE49-F238E27FC236}">
                <a16:creationId xmlns:a16="http://schemas.microsoft.com/office/drawing/2014/main" id="{10B06B8C-7F62-4756-ABEE-CCE4F80ED1B3}"/>
              </a:ext>
            </a:extLst>
          </p:cNvPr>
          <p:cNvGrpSpPr>
            <a:grpSpLocks/>
          </p:cNvGrpSpPr>
          <p:nvPr/>
        </p:nvGrpSpPr>
        <p:grpSpPr bwMode="auto">
          <a:xfrm>
            <a:off x="10091851" y="759150"/>
            <a:ext cx="1107285" cy="615553"/>
            <a:chOff x="7094187" y="1707729"/>
            <a:chExt cx="1164188" cy="613365"/>
          </a:xfrm>
        </p:grpSpPr>
        <p:pic>
          <p:nvPicPr>
            <p:cNvPr id="32" name="Picture 1" descr="C:\Users\dathpan\Downloads\056aac9a306aef891367aae43a86394b.jpg">
              <a:extLst>
                <a:ext uri="{FF2B5EF4-FFF2-40B4-BE49-F238E27FC236}">
                  <a16:creationId xmlns:a16="http://schemas.microsoft.com/office/drawing/2014/main" id="{03562BA1-FE9C-4F5B-8A74-62162A6CF2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9" t="8192" r="17099" b="14839"/>
            <a:stretch>
              <a:fillRect/>
            </a:stretch>
          </p:blipFill>
          <p:spPr bwMode="auto">
            <a:xfrm>
              <a:off x="7286862" y="1707729"/>
              <a:ext cx="742574" cy="61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2">
              <a:extLst>
                <a:ext uri="{FF2B5EF4-FFF2-40B4-BE49-F238E27FC236}">
                  <a16:creationId xmlns:a16="http://schemas.microsoft.com/office/drawing/2014/main" id="{A3455402-006C-4963-9905-F3296B543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4187" y="1848543"/>
              <a:ext cx="1164188" cy="368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altLang="th-TH" sz="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น้ำหนัก</a:t>
              </a:r>
              <a:br>
                <a:rPr lang="en-US" altLang="th-TH" sz="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altLang="th-TH" sz="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519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ตาราง 9"/>
          <p:cNvGraphicFramePr>
            <a:graphicFrameLocks noGrp="1"/>
          </p:cNvGraphicFramePr>
          <p:nvPr/>
        </p:nvGraphicFramePr>
        <p:xfrm>
          <a:off x="1117410" y="5919404"/>
          <a:ext cx="6629034" cy="836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9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1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ประโยชน์ที่ประชาชนจะได้รับ</a:t>
                      </a: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1155"/>
                  </a:ext>
                </a:extLst>
              </a:tr>
              <a:tr h="5207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………………………………………………………………………………………………………………………………………………</a:t>
                      </a:r>
                      <a:endParaRPr lang="th-TH" sz="1100" b="0" baseline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(2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………………………………………………………………………………………………………………………………………………</a:t>
                      </a:r>
                      <a:endParaRPr lang="th-TH" sz="1100" b="0" baseline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anchor="ctr"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 bwMode="gray">
          <a:xfrm>
            <a:off x="1056860" y="837210"/>
            <a:ext cx="4715949" cy="32566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endParaRPr lang="en-US" sz="10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4588" y="836712"/>
            <a:ext cx="6298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622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Tahoma" panose="020B0604030504040204" pitchFamily="34" charset="0"/>
              </a:rPr>
              <a:t>2. ………………………………………………………………</a:t>
            </a:r>
            <a:endParaRPr lang="en-US" sz="900" b="1" dirty="0">
              <a:solidFill>
                <a:prstClr val="black"/>
              </a:solidFill>
              <a:ea typeface="Tahoma" pitchFamily="34" charset="0"/>
            </a:endParaRPr>
          </a:p>
        </p:txBody>
      </p:sp>
      <p:graphicFrame>
        <p:nvGraphicFramePr>
          <p:cNvPr id="46" name="ตาราง 9"/>
          <p:cNvGraphicFramePr>
            <a:graphicFrameLocks noGrp="1"/>
          </p:cNvGraphicFramePr>
          <p:nvPr/>
        </p:nvGraphicFramePr>
        <p:xfrm>
          <a:off x="1127446" y="1278907"/>
          <a:ext cx="6192688" cy="1272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0668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คำอธิบาย</a:t>
                      </a: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443036"/>
                  </a:ext>
                </a:extLst>
              </a:tr>
              <a:tr h="101200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นิยาม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……………………………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ขอบเขตการประเมิน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:</a:t>
                      </a: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…………………………………..</a:t>
                      </a: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วิธีการเก็บข้อมูล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……………………………………...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แหล่งที่มาของข้อมูล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…………………………………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1127446" y="2756804"/>
          <a:ext cx="4983172" cy="914400"/>
        </p:xfrm>
        <a:graphic>
          <a:graphicData uri="http://schemas.openxmlformats.org/drawingml/2006/table">
            <a:tbl>
              <a:tblPr firstRow="1"/>
              <a:tblGrid>
                <a:gridCol w="1711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912">
                  <a:extLst>
                    <a:ext uri="{9D8B030D-6E8A-4147-A177-3AD203B41FA5}">
                      <a16:colId xmlns:a16="http://schemas.microsoft.com/office/drawing/2014/main" val="4041828440"/>
                    </a:ext>
                  </a:extLst>
                </a:gridCol>
                <a:gridCol w="817912">
                  <a:extLst>
                    <a:ext uri="{9D8B030D-6E8A-4147-A177-3AD203B41FA5}">
                      <a16:colId xmlns:a16="http://schemas.microsoft.com/office/drawing/2014/main" val="4161316149"/>
                    </a:ext>
                  </a:extLst>
                </a:gridCol>
                <a:gridCol w="817912">
                  <a:extLst>
                    <a:ext uri="{9D8B030D-6E8A-4147-A177-3AD203B41FA5}">
                      <a16:colId xmlns:a16="http://schemas.microsoft.com/office/drawing/2014/main" val="4036223871"/>
                    </a:ext>
                  </a:extLst>
                </a:gridCol>
                <a:gridCol w="817912">
                  <a:extLst>
                    <a:ext uri="{9D8B030D-6E8A-4147-A177-3AD203B41FA5}">
                      <a16:colId xmlns:a16="http://schemas.microsoft.com/office/drawing/2014/main" val="473551486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ข้อมูลพื้นฐาน</a:t>
                      </a: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947573"/>
                  </a:ext>
                </a:extLst>
              </a:tr>
              <a:tr h="205518">
                <a:tc>
                  <a:txBody>
                    <a:bodyPr/>
                    <a:lstStyle/>
                    <a:p>
                      <a:pPr lvl="0"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ปีงบประมาณ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ผลการดำเนินงาน</a:t>
                      </a:r>
                      <a:b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th-TH" sz="10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17410" y="3943528"/>
          <a:ext cx="6629034" cy="885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231">
                  <a:extLst>
                    <a:ext uri="{9D8B030D-6E8A-4147-A177-3AD203B41FA5}">
                      <a16:colId xmlns:a16="http://schemas.microsoft.com/office/drawing/2014/main" val="1661457189"/>
                    </a:ext>
                  </a:extLst>
                </a:gridCol>
                <a:gridCol w="2324285">
                  <a:extLst>
                    <a:ext uri="{9D8B030D-6E8A-4147-A177-3AD203B41FA5}">
                      <a16:colId xmlns:a16="http://schemas.microsoft.com/office/drawing/2014/main" val="2395773697"/>
                    </a:ext>
                  </a:extLst>
                </a:gridCol>
                <a:gridCol w="2243518">
                  <a:extLst>
                    <a:ext uri="{9D8B030D-6E8A-4147-A177-3AD203B41FA5}">
                      <a16:colId xmlns:a16="http://schemas.microsoft.com/office/drawing/2014/main" val="2019525282"/>
                    </a:ext>
                  </a:extLst>
                </a:gridCol>
              </a:tblGrid>
              <a:tr h="24962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เกณฑ์การประเมิน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66634"/>
                  </a:ext>
                </a:extLst>
              </a:tr>
              <a:tr h="234943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เป้าหมายขั้นต้น (50)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เป้าหมายมาตรฐาน (</a:t>
                      </a:r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เป้าหมายขั้นสูง (100)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69053"/>
                  </a:ext>
                </a:extLst>
              </a:tr>
              <a:tr h="3524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Pentagon 43">
            <a:extLst>
              <a:ext uri="{FF2B5EF4-FFF2-40B4-BE49-F238E27FC236}">
                <a16:creationId xmlns:a16="http://schemas.microsoft.com/office/drawing/2014/main" id="{1755DE49-B3BF-4308-9071-54B54A22B25D}"/>
              </a:ext>
            </a:extLst>
          </p:cNvPr>
          <p:cNvSpPr/>
          <p:nvPr/>
        </p:nvSpPr>
        <p:spPr>
          <a:xfrm>
            <a:off x="8924042" y="822782"/>
            <a:ext cx="1167809" cy="454637"/>
          </a:xfrm>
          <a:prstGeom prst="homePlate">
            <a:avLst>
              <a:gd name="adj" fmla="val 39432"/>
            </a:avLst>
          </a:prstGeom>
          <a:solidFill>
            <a:srgbClr val="D9D9D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4" tIns="45717" rIns="91434" bIns="45717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ตัวชี้วัดเดิม</a:t>
            </a:r>
            <a:r>
              <a:rPr lang="en-US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ใหม่</a:t>
            </a:r>
            <a:endParaRPr lang="th-TH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849CFC5B-C772-4883-8F1B-871A36D96DAD}"/>
              </a:ext>
            </a:extLst>
          </p:cNvPr>
          <p:cNvSpPr txBox="1">
            <a:spLocks/>
          </p:cNvSpPr>
          <p:nvPr/>
        </p:nvSpPr>
        <p:spPr>
          <a:xfrm>
            <a:off x="10056440" y="6429666"/>
            <a:ext cx="20574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th-TH"/>
            </a:defPPr>
            <a:lvl1pPr marL="0" algn="r" defTabSz="91434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70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0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10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82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51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22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92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62" algn="l" defTabSz="91434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8F63A3B-78C7-47BE-AE5E-E10140E04643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4CF4F590-8CAC-4625-BAE7-499321A207CC}"/>
              </a:ext>
            </a:extLst>
          </p:cNvPr>
          <p:cNvSpPr txBox="1"/>
          <p:nvPr/>
        </p:nvSpPr>
        <p:spPr>
          <a:xfrm>
            <a:off x="767408" y="74119"/>
            <a:ext cx="770694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rgbClr val="0033CC"/>
                </a:solidFill>
              </a:rPr>
              <a:t>ตัวชี้วัด (ชื่อส่วนราชการ ...)</a:t>
            </a:r>
            <a:endParaRPr lang="en-US" sz="2000" b="1" dirty="0">
              <a:solidFill>
                <a:srgbClr val="0033CC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prstClr val="white">
                    <a:lumMod val="50000"/>
                  </a:prstClr>
                </a:solidFill>
                <a:ea typeface="Tahoma" pitchFamily="34" charset="0"/>
              </a:rPr>
              <a:t>ตามมาตรการปรับปรุงประสิทธิภาพในการปฏิบัติราชการ </a:t>
            </a:r>
            <a:r>
              <a:rPr lang="th-TH" sz="1400" b="1" dirty="0">
                <a:solidFill>
                  <a:prstClr val="black"/>
                </a:solidFill>
                <a:ea typeface="Tahoma" pitchFamily="34" charset="0"/>
              </a:rPr>
              <a:t>ประจำปีงบประมาณ พ.ศ. </a:t>
            </a:r>
            <a:r>
              <a:rPr lang="en-US" sz="1400" b="1" dirty="0">
                <a:solidFill>
                  <a:prstClr val="black"/>
                </a:solidFill>
                <a:ea typeface="Tahoma" pitchFamily="34" charset="0"/>
              </a:rPr>
              <a:t>2565</a:t>
            </a:r>
            <a:endParaRPr lang="th-TH" sz="900" b="1" dirty="0">
              <a:solidFill>
                <a:prstClr val="black"/>
              </a:solidFill>
              <a:ea typeface="Tahoma" pitchFamily="34" charset="0"/>
            </a:endParaRPr>
          </a:p>
        </p:txBody>
      </p:sp>
      <p:grpSp>
        <p:nvGrpSpPr>
          <p:cNvPr id="27" name="กลุ่ม 4">
            <a:extLst>
              <a:ext uri="{FF2B5EF4-FFF2-40B4-BE49-F238E27FC236}">
                <a16:creationId xmlns:a16="http://schemas.microsoft.com/office/drawing/2014/main" id="{9CE8E153-8471-4286-A40E-9F41179C2FA2}"/>
              </a:ext>
            </a:extLst>
          </p:cNvPr>
          <p:cNvGrpSpPr>
            <a:grpSpLocks/>
          </p:cNvGrpSpPr>
          <p:nvPr/>
        </p:nvGrpSpPr>
        <p:grpSpPr bwMode="auto">
          <a:xfrm>
            <a:off x="10091851" y="759150"/>
            <a:ext cx="1107285" cy="615553"/>
            <a:chOff x="7094187" y="1707729"/>
            <a:chExt cx="1164188" cy="613365"/>
          </a:xfrm>
        </p:grpSpPr>
        <p:pic>
          <p:nvPicPr>
            <p:cNvPr id="28" name="Picture 1" descr="C:\Users\dathpan\Downloads\056aac9a306aef891367aae43a86394b.jpg">
              <a:extLst>
                <a:ext uri="{FF2B5EF4-FFF2-40B4-BE49-F238E27FC236}">
                  <a16:creationId xmlns:a16="http://schemas.microsoft.com/office/drawing/2014/main" id="{D6AD7F85-097D-46BE-9D75-92D22E813B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9" t="8192" r="17099" b="14839"/>
            <a:stretch>
              <a:fillRect/>
            </a:stretch>
          </p:blipFill>
          <p:spPr bwMode="auto">
            <a:xfrm>
              <a:off x="7286862" y="1707729"/>
              <a:ext cx="742574" cy="61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">
              <a:extLst>
                <a:ext uri="{FF2B5EF4-FFF2-40B4-BE49-F238E27FC236}">
                  <a16:creationId xmlns:a16="http://schemas.microsoft.com/office/drawing/2014/main" id="{0314B78D-38DD-48ED-8595-CA297CCAE6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4187" y="1848543"/>
              <a:ext cx="1164188" cy="368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altLang="th-TH" sz="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น้ำหนัก</a:t>
              </a:r>
              <a:br>
                <a:rPr lang="en-US" altLang="th-TH" sz="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altLang="th-TH" sz="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……</a:t>
              </a:r>
            </a:p>
          </p:txBody>
        </p:sp>
      </p:grpSp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99061307-C9A4-43FE-A5D4-8E1A484DC007}"/>
              </a:ext>
            </a:extLst>
          </p:cNvPr>
          <p:cNvGraphicFramePr>
            <a:graphicFrameLocks noGrp="1"/>
          </p:cNvGraphicFramePr>
          <p:nvPr/>
        </p:nvGraphicFramePr>
        <p:xfrm>
          <a:off x="1127446" y="4998010"/>
          <a:ext cx="6120682" cy="801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2">
                  <a:extLst>
                    <a:ext uri="{9D8B030D-6E8A-4147-A177-3AD203B41FA5}">
                      <a16:colId xmlns:a16="http://schemas.microsoft.com/office/drawing/2014/main" val="1661457189"/>
                    </a:ext>
                  </a:extLst>
                </a:gridCol>
              </a:tblGrid>
              <a:tr h="2950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เป้าหมายการดำเนินงาน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เดือน (ต.ค.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 – 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65)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หรือแผนดำเนินงานตามตัวชี้วัดฯ (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Action plan)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(โปรดแนบ)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566634"/>
                  </a:ext>
                </a:extLst>
              </a:tr>
              <a:tr h="34476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C1506A21-E859-4076-BEE1-4BE38E7A8D0B}"/>
              </a:ext>
            </a:extLst>
          </p:cNvPr>
          <p:cNvSpPr/>
          <p:nvPr/>
        </p:nvSpPr>
        <p:spPr>
          <a:xfrm>
            <a:off x="8381164" y="2242734"/>
            <a:ext cx="3380598" cy="15254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99F6426-1CA2-496A-8FB4-0B3F7EF50BCF}"/>
              </a:ext>
            </a:extLst>
          </p:cNvPr>
          <p:cNvSpPr txBox="1"/>
          <p:nvPr/>
        </p:nvSpPr>
        <p:spPr>
          <a:xfrm>
            <a:off x="8799374" y="2697680"/>
            <a:ext cx="2760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/>
              <a:t>ข้อมูลพื้นฐานแสดงโดยกราฟ (ถ้ามี)</a:t>
            </a:r>
            <a:endParaRPr lang="en-US" sz="1400" dirty="0"/>
          </a:p>
        </p:txBody>
      </p:sp>
      <p:sp>
        <p:nvSpPr>
          <p:cNvPr id="22" name="กล่องข้อความ 13">
            <a:extLst>
              <a:ext uri="{FF2B5EF4-FFF2-40B4-BE49-F238E27FC236}">
                <a16:creationId xmlns:a16="http://schemas.microsoft.com/office/drawing/2014/main" id="{900E4855-337B-4CFE-AC3F-B355F27FEF21}"/>
              </a:ext>
            </a:extLst>
          </p:cNvPr>
          <p:cNvSpPr txBox="1"/>
          <p:nvPr/>
        </p:nvSpPr>
        <p:spPr>
          <a:xfrm>
            <a:off x="7392145" y="826678"/>
            <a:ext cx="1167809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th-TH"/>
            </a:defPPr>
            <a:lvl1pPr algn="ctr">
              <a:defRPr sz="11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</a:rPr>
              <a:t>Joint KPIs</a:t>
            </a:r>
            <a:r>
              <a:rPr lang="th-TH" sz="1000" dirty="0">
                <a:solidFill>
                  <a:prstClr val="black"/>
                </a:solidFill>
              </a:rPr>
              <a:t>ภายในกระทรวง</a:t>
            </a:r>
            <a:r>
              <a:rPr lang="en-US" sz="1000" dirty="0">
                <a:solidFill>
                  <a:prstClr val="black"/>
                </a:solidFill>
              </a:rPr>
              <a:t>/</a:t>
            </a:r>
            <a:r>
              <a:rPr lang="th-TH" sz="1000" dirty="0">
                <a:solidFill>
                  <a:prstClr val="black"/>
                </a:solidFill>
              </a:rPr>
              <a:t>ข้ามกระทรวง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C864F663-9652-402E-B4D6-CF0FD4A11E96}"/>
              </a:ext>
            </a:extLst>
          </p:cNvPr>
          <p:cNvSpPr txBox="1"/>
          <p:nvPr/>
        </p:nvSpPr>
        <p:spPr>
          <a:xfrm>
            <a:off x="7392144" y="1421360"/>
            <a:ext cx="1167809" cy="246221"/>
          </a:xfrm>
          <a:prstGeom prst="rect">
            <a:avLst/>
          </a:prstGeom>
          <a:solidFill>
            <a:srgbClr val="F19E65"/>
          </a:solidFill>
        </p:spPr>
        <p:txBody>
          <a:bodyPr wrap="square" anchor="ctr">
            <a:spAutoFit/>
          </a:bodyPr>
          <a:lstStyle>
            <a:defPPr>
              <a:defRPr lang="th-TH"/>
            </a:defPPr>
            <a:lvl1pPr algn="ctr">
              <a:defRPr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Inter. Index</a:t>
            </a:r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5C998848-2DEF-411D-A300-BE7FF08A0DE2}"/>
              </a:ext>
            </a:extLst>
          </p:cNvPr>
          <p:cNvSpPr/>
          <p:nvPr/>
        </p:nvSpPr>
        <p:spPr>
          <a:xfrm>
            <a:off x="8381164" y="4036188"/>
            <a:ext cx="3380598" cy="15254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กล่องข้อความ 2">
            <a:extLst>
              <a:ext uri="{FF2B5EF4-FFF2-40B4-BE49-F238E27FC236}">
                <a16:creationId xmlns:a16="http://schemas.microsoft.com/office/drawing/2014/main" id="{C7A95D58-9244-4897-A257-386392CA0D23}"/>
              </a:ext>
            </a:extLst>
          </p:cNvPr>
          <p:cNvSpPr txBox="1"/>
          <p:nvPr/>
        </p:nvSpPr>
        <p:spPr>
          <a:xfrm>
            <a:off x="8699218" y="4430900"/>
            <a:ext cx="2961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400" dirty="0"/>
              <a:t>แผนดำเนินงานระยะยาว (</a:t>
            </a:r>
            <a:r>
              <a:rPr lang="en-US" sz="1400" dirty="0"/>
              <a:t>Roadmap) </a:t>
            </a:r>
            <a:endParaRPr lang="th-TH" sz="1400" dirty="0"/>
          </a:p>
          <a:p>
            <a:pPr algn="ctr"/>
            <a:r>
              <a:rPr lang="th-TH" sz="1400" dirty="0"/>
              <a:t>(ถ้ามี)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43639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152379</TotalTime>
  <Words>585</Words>
  <Application>Microsoft Office PowerPoint</Application>
  <PresentationFormat>Widescreen</PresentationFormat>
  <Paragraphs>138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Tahoma</vt:lpstr>
      <vt:lpstr>Calibri Light</vt:lpstr>
      <vt:lpstr>Calibri</vt:lpstr>
      <vt:lpstr>Arial</vt:lpstr>
      <vt:lpstr>1_Custom Design</vt:lpstr>
      <vt:lpstr>5_Office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OEM CUSTOMER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ภารกิจ</dc:title>
  <dc:creator>OEM</dc:creator>
  <cp:lastModifiedBy>Windows User</cp:lastModifiedBy>
  <cp:revision>12137</cp:revision>
  <cp:lastPrinted>2021-03-30T09:46:23Z</cp:lastPrinted>
  <dcterms:created xsi:type="dcterms:W3CDTF">2005-01-14T09:44:12Z</dcterms:created>
  <dcterms:modified xsi:type="dcterms:W3CDTF">2021-07-30T05:07:52Z</dcterms:modified>
</cp:coreProperties>
</file>