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6858000" cy="9144000" type="screen4x3"/>
  <p:notesSz cx="6808788" cy="982345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1536" y="87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1163" cy="490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51162" cy="490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6C0DD7-9C6A-427A-B759-E7770264A42E}" type="datetimeFigureOut">
              <a:rPr lang="th-TH" smtClean="0"/>
              <a:t>25/06/55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24063" y="736600"/>
            <a:ext cx="2760662" cy="3684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665665"/>
            <a:ext cx="5446712" cy="44211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331325"/>
            <a:ext cx="2951163" cy="4905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6038" y="9331325"/>
            <a:ext cx="2951162" cy="4905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472064-5181-4768-B5A0-B553E651772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261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D8918-AA86-491E-8080-E8DFC149B2D0}" type="datetime1">
              <a:rPr lang="th-TH" smtClean="0"/>
              <a:t>25/06/55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0440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968D1-12B1-4EC2-9443-E9D64452E03F}" type="datetime1">
              <a:rPr lang="th-TH" smtClean="0"/>
              <a:t>25/06/55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78845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2F64A-422A-4B3F-B57B-AC99D0F455BF}" type="datetime1">
              <a:rPr lang="th-TH" smtClean="0"/>
              <a:t>25/06/55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64343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26E74-8754-4DAD-85D8-2243F30D0330}" type="datetime1">
              <a:rPr lang="th-TH" smtClean="0"/>
              <a:t>25/06/55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06709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AE869-45D8-4792-A8D4-9F865E5F7F62}" type="datetime1">
              <a:rPr lang="th-TH" smtClean="0"/>
              <a:t>25/06/55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6641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D4C4D-A942-445F-A7B5-B555A0ADB347}" type="datetime1">
              <a:rPr lang="th-TH" smtClean="0"/>
              <a:t>25/06/55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84679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6ACA4-A4A9-47C9-BEAE-EE01137CF252}" type="datetime1">
              <a:rPr lang="th-TH" smtClean="0"/>
              <a:t>25/06/55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58665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A752C-7D2F-4BCB-8F0D-CAE3B8E993F3}" type="datetime1">
              <a:rPr lang="th-TH" smtClean="0"/>
              <a:t>25/06/55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80568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47D80-4EC0-40FF-97D6-60CDDD761FA1}" type="datetime1">
              <a:rPr lang="th-TH" smtClean="0"/>
              <a:t>25/06/55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74592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759A4-FC68-4004-97ED-67EE1E1B5A4E}" type="datetime1">
              <a:rPr lang="th-TH" smtClean="0"/>
              <a:t>25/06/55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7714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5C0A0-E5B3-49A7-87FE-270776AD0050}" type="datetime1">
              <a:rPr lang="th-TH" smtClean="0"/>
              <a:t>25/06/55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02413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4923B6-8CED-4A2C-884D-E05F5AA2183C}" type="datetime1">
              <a:rPr lang="th-TH" smtClean="0"/>
              <a:t>25/06/55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05359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768" y="1691680"/>
            <a:ext cx="4524766" cy="593875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988840" y="725873"/>
            <a:ext cx="25971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8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แผนที่โรงแรมพูลแมน จังหวัดขอนแก่น</a:t>
            </a:r>
            <a:endParaRPr lang="th-TH" sz="1800" b="1" dirty="0"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75526" y="1209110"/>
            <a:ext cx="222368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6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โทรศัพท์ติดต่อ </a:t>
            </a:r>
            <a:r>
              <a:rPr lang="en-US" sz="16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: </a:t>
            </a:r>
            <a:r>
              <a:rPr lang="th-TH" sz="16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๐๔๓ ๓๒๒ ๑๕๕</a:t>
            </a:r>
            <a:r>
              <a:rPr lang="en-US" sz="16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 </a:t>
            </a:r>
            <a:r>
              <a:rPr lang="th-TH" sz="16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 </a:t>
            </a:r>
            <a:endParaRPr lang="th-TH" sz="1600" b="1" dirty="0"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78147" y="467544"/>
            <a:ext cx="11496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6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สิ่งที่ส่งมาด้วย </a:t>
            </a:r>
            <a:r>
              <a:rPr lang="en-US" sz="16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 </a:t>
            </a:r>
            <a:r>
              <a:rPr lang="th-TH" sz="16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๕</a:t>
            </a:r>
            <a:endParaRPr lang="th-TH" sz="1600" b="1" dirty="0"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409087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20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8</cp:revision>
  <cp:lastPrinted>2012-06-25T10:20:44Z</cp:lastPrinted>
  <dcterms:created xsi:type="dcterms:W3CDTF">2012-06-25T04:17:46Z</dcterms:created>
  <dcterms:modified xsi:type="dcterms:W3CDTF">2012-06-25T10:21:39Z</dcterms:modified>
</cp:coreProperties>
</file>