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6858000" cy="9144000" type="screen4x3"/>
  <p:notesSz cx="6808788" cy="98234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36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C0DD7-9C6A-427A-B759-E7770264A42E}" type="datetimeFigureOut">
              <a:rPr lang="th-TH" smtClean="0"/>
              <a:t>25/06/55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22475" y="736600"/>
            <a:ext cx="27638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665663"/>
            <a:ext cx="5446712" cy="4421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72064-5181-4768-B5A0-B553E651772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61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8918-AA86-491E-8080-E8DFC149B2D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44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968D1-12B1-4EC2-9443-E9D64452E03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84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2F64A-422A-4B3F-B57B-AC99D0F455BF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4343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26E74-8754-4DAD-85D8-2243F30D0330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70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AE869-45D8-4792-A8D4-9F865E5F7F62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6641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4C4D-A942-445F-A7B5-B555A0ADB347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467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6ACA4-A4A9-47C9-BEAE-EE01137CF252}" type="datetime1">
              <a:rPr lang="th-TH" smtClean="0"/>
              <a:t>25/06/55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866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A752C-7D2F-4BCB-8F0D-CAE3B8E993F3}" type="datetime1">
              <a:rPr lang="th-TH" smtClean="0"/>
              <a:t>25/06/55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0568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47D80-4EC0-40FF-97D6-60CDDD761FA1}" type="datetime1">
              <a:rPr lang="th-TH" smtClean="0"/>
              <a:t>25/06/55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4592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759A4-FC68-4004-97ED-67EE1E1B5A4E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714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5C0A0-E5B3-49A7-87FE-270776AD0050}" type="datetime1">
              <a:rPr lang="th-TH" smtClean="0"/>
              <a:t>25/06/55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241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923B6-8CED-4A2C-884D-E05F5AA2183C}" type="datetime1">
              <a:rPr lang="th-TH" smtClean="0"/>
              <a:t>25/06/55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7467D-5897-483A-99C7-C72C50F09D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535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30189" y="744473"/>
            <a:ext cx="4137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8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แผนที่โรงแรมราชมังคลา พาวิลเลี่ยน บีช รีสอร์ท จังหวัดสงขลา</a:t>
            </a:r>
            <a:endParaRPr lang="th-TH" sz="18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10585" y="1256793"/>
            <a:ext cx="22236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โทรศัพท์ติดต่อ 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: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๐๗๔ ๔๘๗ ๒๒๒</a:t>
            </a:r>
            <a:r>
              <a:rPr lang="en-US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1763687"/>
            <a:ext cx="5600675" cy="600242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7467D-5897-483A-99C7-C72C50F09D31}" type="slidenum">
              <a:rPr lang="th-TH" smtClean="0"/>
              <a:t>1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5150155" y="323528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สิ่งที่ส่งมาด้วย ๕</a:t>
            </a:r>
            <a:endParaRPr lang="th-TH" sz="16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0233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cp:lastPrinted>2012-06-25T10:54:08Z</cp:lastPrinted>
  <dcterms:created xsi:type="dcterms:W3CDTF">2012-06-25T04:17:46Z</dcterms:created>
  <dcterms:modified xsi:type="dcterms:W3CDTF">2012-06-25T10:54:11Z</dcterms:modified>
</cp:coreProperties>
</file>