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9"/>
  </p:notesMasterIdLst>
  <p:handoutMasterIdLst>
    <p:handoutMasterId r:id="rId10"/>
  </p:handoutMasterIdLst>
  <p:sldIdLst>
    <p:sldId id="289" r:id="rId2"/>
    <p:sldId id="293" r:id="rId3"/>
    <p:sldId id="294" r:id="rId4"/>
    <p:sldId id="290" r:id="rId5"/>
    <p:sldId id="286" r:id="rId6"/>
    <p:sldId id="287" r:id="rId7"/>
    <p:sldId id="285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324" autoAdjust="0"/>
    <p:restoredTop sz="90409" autoAdjust="0"/>
  </p:normalViewPr>
  <p:slideViewPr>
    <p:cSldViewPr>
      <p:cViewPr varScale="1">
        <p:scale>
          <a:sx n="64" d="100"/>
          <a:sy n="64" d="100"/>
        </p:scale>
        <p:origin x="1656" y="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8" d="100"/>
          <a:sy n="88" d="100"/>
        </p:scale>
        <p:origin x="-3870" y="-12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572825A-D860-4EC2-9C28-C5D54B286B78}" type="doc">
      <dgm:prSet loTypeId="urn:microsoft.com/office/officeart/2008/layout/LinedList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GB"/>
        </a:p>
      </dgm:t>
    </dgm:pt>
    <dgm:pt modelId="{0438C866-3DFD-4C0E-A686-ABDDCF1ED42A}">
      <dgm:prSet/>
      <dgm:spPr/>
      <dgm:t>
        <a:bodyPr/>
        <a:lstStyle/>
        <a:p>
          <a:pPr rtl="0"/>
          <a:r>
            <a:rPr lang="en-GB" b="1" dirty="0" smtClean="0">
              <a:latin typeface="Calibri" panose="020F0502020204030204" pitchFamily="34" charset="0"/>
            </a:rPr>
            <a:t>Forum</a:t>
          </a:r>
          <a:r>
            <a:rPr lang="en-GB" dirty="0" smtClean="0">
              <a:latin typeface="Calibri" panose="020F0502020204030204" pitchFamily="34" charset="0"/>
            </a:rPr>
            <a:t> for discussion on comparative public sector performance </a:t>
          </a:r>
          <a:endParaRPr lang="en-GB" dirty="0">
            <a:latin typeface="Calibri" panose="020F0502020204030204" pitchFamily="34" charset="0"/>
          </a:endParaRPr>
        </a:p>
      </dgm:t>
    </dgm:pt>
    <dgm:pt modelId="{7F7AA96F-D9E0-4859-996E-66E92957DE05}" type="parTrans" cxnId="{BA15A2F6-FB1D-4B31-8F0D-1E5F4BD1B08A}">
      <dgm:prSet/>
      <dgm:spPr/>
      <dgm:t>
        <a:bodyPr/>
        <a:lstStyle/>
        <a:p>
          <a:endParaRPr lang="en-GB">
            <a:latin typeface="Calibri" panose="020F0502020204030204" pitchFamily="34" charset="0"/>
          </a:endParaRPr>
        </a:p>
      </dgm:t>
    </dgm:pt>
    <dgm:pt modelId="{2F58CE74-C1C2-4CAE-A60F-378157C7CC9C}" type="sibTrans" cxnId="{BA15A2F6-FB1D-4B31-8F0D-1E5F4BD1B08A}">
      <dgm:prSet/>
      <dgm:spPr/>
      <dgm:t>
        <a:bodyPr/>
        <a:lstStyle/>
        <a:p>
          <a:endParaRPr lang="en-GB">
            <a:latin typeface="Calibri" panose="020F0502020204030204" pitchFamily="34" charset="0"/>
          </a:endParaRPr>
        </a:p>
      </dgm:t>
    </dgm:pt>
    <dgm:pt modelId="{D34541A2-2127-4225-82C0-F3C818B39CD7}">
      <dgm:prSet/>
      <dgm:spPr/>
      <dgm:t>
        <a:bodyPr/>
        <a:lstStyle/>
        <a:p>
          <a:pPr rtl="0"/>
          <a:r>
            <a:rPr lang="en-GB" dirty="0" smtClean="0">
              <a:latin typeface="Calibri" panose="020F0502020204030204" pitchFamily="34" charset="0"/>
            </a:rPr>
            <a:t>Build </a:t>
          </a:r>
          <a:r>
            <a:rPr lang="en-GB" b="1" dirty="0" smtClean="0">
              <a:latin typeface="Calibri" panose="020F0502020204030204" pitchFamily="34" charset="0"/>
            </a:rPr>
            <a:t>evidence</a:t>
          </a:r>
          <a:r>
            <a:rPr lang="en-GB" dirty="0" smtClean="0">
              <a:latin typeface="Calibri" panose="020F0502020204030204" pitchFamily="34" charset="0"/>
            </a:rPr>
            <a:t> for informed policymaking</a:t>
          </a:r>
          <a:endParaRPr lang="en-GB" dirty="0">
            <a:latin typeface="Calibri" panose="020F0502020204030204" pitchFamily="34" charset="0"/>
          </a:endParaRPr>
        </a:p>
      </dgm:t>
    </dgm:pt>
    <dgm:pt modelId="{BA63B579-AFE4-4338-A43E-483951D1BF55}" type="parTrans" cxnId="{4FE993F1-8FF9-4221-A0E9-AD63318981C7}">
      <dgm:prSet/>
      <dgm:spPr/>
      <dgm:t>
        <a:bodyPr/>
        <a:lstStyle/>
        <a:p>
          <a:endParaRPr lang="en-GB">
            <a:latin typeface="Calibri" panose="020F0502020204030204" pitchFamily="34" charset="0"/>
          </a:endParaRPr>
        </a:p>
      </dgm:t>
    </dgm:pt>
    <dgm:pt modelId="{148A8EBC-9F51-4036-8934-BF401561339D}" type="sibTrans" cxnId="{4FE993F1-8FF9-4221-A0E9-AD63318981C7}">
      <dgm:prSet/>
      <dgm:spPr/>
      <dgm:t>
        <a:bodyPr/>
        <a:lstStyle/>
        <a:p>
          <a:endParaRPr lang="en-GB">
            <a:latin typeface="Calibri" panose="020F0502020204030204" pitchFamily="34" charset="0"/>
          </a:endParaRPr>
        </a:p>
      </dgm:t>
    </dgm:pt>
    <dgm:pt modelId="{5615F2CB-5437-48E6-AC19-B258477A2113}">
      <dgm:prSet/>
      <dgm:spPr/>
      <dgm:t>
        <a:bodyPr/>
        <a:lstStyle/>
        <a:p>
          <a:pPr rtl="0"/>
          <a:r>
            <a:rPr lang="en-GB" dirty="0" smtClean="0">
              <a:latin typeface="Calibri" panose="020F0502020204030204" pitchFamily="34" charset="0"/>
            </a:rPr>
            <a:t>Support on-going efforts to improve public sector </a:t>
          </a:r>
          <a:r>
            <a:rPr lang="en-GB" b="1" dirty="0" smtClean="0">
              <a:latin typeface="Calibri" panose="020F0502020204030204" pitchFamily="34" charset="0"/>
            </a:rPr>
            <a:t>productivity</a:t>
          </a:r>
          <a:r>
            <a:rPr lang="en-GB" dirty="0" smtClean="0">
              <a:latin typeface="Calibri" panose="020F0502020204030204" pitchFamily="34" charset="0"/>
            </a:rPr>
            <a:t> in the region</a:t>
          </a:r>
          <a:endParaRPr lang="en-GB" dirty="0">
            <a:latin typeface="Calibri" panose="020F0502020204030204" pitchFamily="34" charset="0"/>
          </a:endParaRPr>
        </a:p>
      </dgm:t>
    </dgm:pt>
    <dgm:pt modelId="{CC3FAFA2-00DF-44DC-8966-04E4CFD3F323}" type="parTrans" cxnId="{520D1874-3545-4B28-A1E8-F1CEB9A3203C}">
      <dgm:prSet/>
      <dgm:spPr/>
      <dgm:t>
        <a:bodyPr/>
        <a:lstStyle/>
        <a:p>
          <a:endParaRPr lang="en-GB">
            <a:latin typeface="Calibri" panose="020F0502020204030204" pitchFamily="34" charset="0"/>
          </a:endParaRPr>
        </a:p>
      </dgm:t>
    </dgm:pt>
    <dgm:pt modelId="{7BFCCBAF-D28B-48D3-90B8-3C7E59514871}" type="sibTrans" cxnId="{520D1874-3545-4B28-A1E8-F1CEB9A3203C}">
      <dgm:prSet/>
      <dgm:spPr/>
      <dgm:t>
        <a:bodyPr/>
        <a:lstStyle/>
        <a:p>
          <a:endParaRPr lang="en-GB">
            <a:latin typeface="Calibri" panose="020F0502020204030204" pitchFamily="34" charset="0"/>
          </a:endParaRPr>
        </a:p>
      </dgm:t>
    </dgm:pt>
    <dgm:pt modelId="{98F15362-5355-43EE-8B9C-EFE35869965A}" type="pres">
      <dgm:prSet presAssocID="{1572825A-D860-4EC2-9C28-C5D54B286B78}" presName="vert0" presStyleCnt="0">
        <dgm:presLayoutVars>
          <dgm:dir/>
          <dgm:animOne val="branch"/>
          <dgm:animLvl val="lvl"/>
        </dgm:presLayoutVars>
      </dgm:prSet>
      <dgm:spPr/>
      <dgm:t>
        <a:bodyPr/>
        <a:lstStyle/>
        <a:p>
          <a:endParaRPr lang="en-GB"/>
        </a:p>
      </dgm:t>
    </dgm:pt>
    <dgm:pt modelId="{76EBE1F6-D5C6-4278-8E69-42D51A98055B}" type="pres">
      <dgm:prSet presAssocID="{0438C866-3DFD-4C0E-A686-ABDDCF1ED42A}" presName="thickLine" presStyleLbl="alignNode1" presStyleIdx="0" presStyleCnt="3"/>
      <dgm:spPr/>
    </dgm:pt>
    <dgm:pt modelId="{5305E5E5-9E7E-4725-9DB8-BF00B27F962E}" type="pres">
      <dgm:prSet presAssocID="{0438C866-3DFD-4C0E-A686-ABDDCF1ED42A}" presName="horz1" presStyleCnt="0"/>
      <dgm:spPr/>
    </dgm:pt>
    <dgm:pt modelId="{666429D2-7D09-4FA0-8C69-55A0D9D7D734}" type="pres">
      <dgm:prSet presAssocID="{0438C866-3DFD-4C0E-A686-ABDDCF1ED42A}" presName="tx1" presStyleLbl="revTx" presStyleIdx="0" presStyleCnt="3"/>
      <dgm:spPr/>
      <dgm:t>
        <a:bodyPr/>
        <a:lstStyle/>
        <a:p>
          <a:endParaRPr lang="en-GB"/>
        </a:p>
      </dgm:t>
    </dgm:pt>
    <dgm:pt modelId="{9BAFE35D-88C6-40F3-997D-989F3784FE7A}" type="pres">
      <dgm:prSet presAssocID="{0438C866-3DFD-4C0E-A686-ABDDCF1ED42A}" presName="vert1" presStyleCnt="0"/>
      <dgm:spPr/>
    </dgm:pt>
    <dgm:pt modelId="{CF109153-DA29-4214-877E-E0012D5A13F6}" type="pres">
      <dgm:prSet presAssocID="{D34541A2-2127-4225-82C0-F3C818B39CD7}" presName="thickLine" presStyleLbl="alignNode1" presStyleIdx="1" presStyleCnt="3"/>
      <dgm:spPr/>
    </dgm:pt>
    <dgm:pt modelId="{B89FD8F3-18DF-4FB8-9EE7-D5A05E12EE60}" type="pres">
      <dgm:prSet presAssocID="{D34541A2-2127-4225-82C0-F3C818B39CD7}" presName="horz1" presStyleCnt="0"/>
      <dgm:spPr/>
    </dgm:pt>
    <dgm:pt modelId="{0CF46311-F010-4DDA-98E7-29FABAFAA460}" type="pres">
      <dgm:prSet presAssocID="{D34541A2-2127-4225-82C0-F3C818B39CD7}" presName="tx1" presStyleLbl="revTx" presStyleIdx="1" presStyleCnt="3"/>
      <dgm:spPr/>
      <dgm:t>
        <a:bodyPr/>
        <a:lstStyle/>
        <a:p>
          <a:endParaRPr lang="en-GB"/>
        </a:p>
      </dgm:t>
    </dgm:pt>
    <dgm:pt modelId="{BB6AA9A7-80C4-4A7D-BADD-F18FC8F97A6F}" type="pres">
      <dgm:prSet presAssocID="{D34541A2-2127-4225-82C0-F3C818B39CD7}" presName="vert1" presStyleCnt="0"/>
      <dgm:spPr/>
    </dgm:pt>
    <dgm:pt modelId="{56BD6194-B0B0-4029-B5ED-94615AE66277}" type="pres">
      <dgm:prSet presAssocID="{5615F2CB-5437-48E6-AC19-B258477A2113}" presName="thickLine" presStyleLbl="alignNode1" presStyleIdx="2" presStyleCnt="3"/>
      <dgm:spPr/>
    </dgm:pt>
    <dgm:pt modelId="{F518792C-7EFB-427F-B7C1-983535DE6284}" type="pres">
      <dgm:prSet presAssocID="{5615F2CB-5437-48E6-AC19-B258477A2113}" presName="horz1" presStyleCnt="0"/>
      <dgm:spPr/>
    </dgm:pt>
    <dgm:pt modelId="{2171A1F3-DBD6-451D-9E7A-4AD73F151CB7}" type="pres">
      <dgm:prSet presAssocID="{5615F2CB-5437-48E6-AC19-B258477A2113}" presName="tx1" presStyleLbl="revTx" presStyleIdx="2" presStyleCnt="3"/>
      <dgm:spPr/>
      <dgm:t>
        <a:bodyPr/>
        <a:lstStyle/>
        <a:p>
          <a:endParaRPr lang="en-GB"/>
        </a:p>
      </dgm:t>
    </dgm:pt>
    <dgm:pt modelId="{A64034F2-EA0F-4F2D-A697-E2DED8BD87A4}" type="pres">
      <dgm:prSet presAssocID="{5615F2CB-5437-48E6-AC19-B258477A2113}" presName="vert1" presStyleCnt="0"/>
      <dgm:spPr/>
    </dgm:pt>
  </dgm:ptLst>
  <dgm:cxnLst>
    <dgm:cxn modelId="{65C33634-DA3A-4F91-8C9E-8C436DB02424}" type="presOf" srcId="{5615F2CB-5437-48E6-AC19-B258477A2113}" destId="{2171A1F3-DBD6-451D-9E7A-4AD73F151CB7}" srcOrd="0" destOrd="0" presId="urn:microsoft.com/office/officeart/2008/layout/LinedList"/>
    <dgm:cxn modelId="{19099DBE-399A-479F-ABFF-248154C7B85C}" type="presOf" srcId="{D34541A2-2127-4225-82C0-F3C818B39CD7}" destId="{0CF46311-F010-4DDA-98E7-29FABAFAA460}" srcOrd="0" destOrd="0" presId="urn:microsoft.com/office/officeart/2008/layout/LinedList"/>
    <dgm:cxn modelId="{D83B1224-ACC8-471C-8E28-FEDF6E7E8809}" type="presOf" srcId="{1572825A-D860-4EC2-9C28-C5D54B286B78}" destId="{98F15362-5355-43EE-8B9C-EFE35869965A}" srcOrd="0" destOrd="0" presId="urn:microsoft.com/office/officeart/2008/layout/LinedList"/>
    <dgm:cxn modelId="{520D1874-3545-4B28-A1E8-F1CEB9A3203C}" srcId="{1572825A-D860-4EC2-9C28-C5D54B286B78}" destId="{5615F2CB-5437-48E6-AC19-B258477A2113}" srcOrd="2" destOrd="0" parTransId="{CC3FAFA2-00DF-44DC-8966-04E4CFD3F323}" sibTransId="{7BFCCBAF-D28B-48D3-90B8-3C7E59514871}"/>
    <dgm:cxn modelId="{BA15A2F6-FB1D-4B31-8F0D-1E5F4BD1B08A}" srcId="{1572825A-D860-4EC2-9C28-C5D54B286B78}" destId="{0438C866-3DFD-4C0E-A686-ABDDCF1ED42A}" srcOrd="0" destOrd="0" parTransId="{7F7AA96F-D9E0-4859-996E-66E92957DE05}" sibTransId="{2F58CE74-C1C2-4CAE-A60F-378157C7CC9C}"/>
    <dgm:cxn modelId="{4FE993F1-8FF9-4221-A0E9-AD63318981C7}" srcId="{1572825A-D860-4EC2-9C28-C5D54B286B78}" destId="{D34541A2-2127-4225-82C0-F3C818B39CD7}" srcOrd="1" destOrd="0" parTransId="{BA63B579-AFE4-4338-A43E-483951D1BF55}" sibTransId="{148A8EBC-9F51-4036-8934-BF401561339D}"/>
    <dgm:cxn modelId="{F5162891-7C62-4403-8441-4949F4BF9348}" type="presOf" srcId="{0438C866-3DFD-4C0E-A686-ABDDCF1ED42A}" destId="{666429D2-7D09-4FA0-8C69-55A0D9D7D734}" srcOrd="0" destOrd="0" presId="urn:microsoft.com/office/officeart/2008/layout/LinedList"/>
    <dgm:cxn modelId="{C8008A7B-64E1-4D54-93AC-F2EFD2D82160}" type="presParOf" srcId="{98F15362-5355-43EE-8B9C-EFE35869965A}" destId="{76EBE1F6-D5C6-4278-8E69-42D51A98055B}" srcOrd="0" destOrd="0" presId="urn:microsoft.com/office/officeart/2008/layout/LinedList"/>
    <dgm:cxn modelId="{A0A22C9B-4FA7-4EBC-B2A3-CE10083B3D66}" type="presParOf" srcId="{98F15362-5355-43EE-8B9C-EFE35869965A}" destId="{5305E5E5-9E7E-4725-9DB8-BF00B27F962E}" srcOrd="1" destOrd="0" presId="urn:microsoft.com/office/officeart/2008/layout/LinedList"/>
    <dgm:cxn modelId="{358E4AA5-D466-4580-9AE1-2788668182EE}" type="presParOf" srcId="{5305E5E5-9E7E-4725-9DB8-BF00B27F962E}" destId="{666429D2-7D09-4FA0-8C69-55A0D9D7D734}" srcOrd="0" destOrd="0" presId="urn:microsoft.com/office/officeart/2008/layout/LinedList"/>
    <dgm:cxn modelId="{8AF0B8F2-B0C0-4EE3-B790-473552C36806}" type="presParOf" srcId="{5305E5E5-9E7E-4725-9DB8-BF00B27F962E}" destId="{9BAFE35D-88C6-40F3-997D-989F3784FE7A}" srcOrd="1" destOrd="0" presId="urn:microsoft.com/office/officeart/2008/layout/LinedList"/>
    <dgm:cxn modelId="{E5780E87-9B3D-4219-9945-1FB96FD09D23}" type="presParOf" srcId="{98F15362-5355-43EE-8B9C-EFE35869965A}" destId="{CF109153-DA29-4214-877E-E0012D5A13F6}" srcOrd="2" destOrd="0" presId="urn:microsoft.com/office/officeart/2008/layout/LinedList"/>
    <dgm:cxn modelId="{02D6B70F-995F-42F5-80B7-5D18C8BD5C80}" type="presParOf" srcId="{98F15362-5355-43EE-8B9C-EFE35869965A}" destId="{B89FD8F3-18DF-4FB8-9EE7-D5A05E12EE60}" srcOrd="3" destOrd="0" presId="urn:microsoft.com/office/officeart/2008/layout/LinedList"/>
    <dgm:cxn modelId="{993462EE-DE50-4168-9F07-C2A90462EB2A}" type="presParOf" srcId="{B89FD8F3-18DF-4FB8-9EE7-D5A05E12EE60}" destId="{0CF46311-F010-4DDA-98E7-29FABAFAA460}" srcOrd="0" destOrd="0" presId="urn:microsoft.com/office/officeart/2008/layout/LinedList"/>
    <dgm:cxn modelId="{13AF6ED0-FDED-4637-BFF2-17F75CD5B63D}" type="presParOf" srcId="{B89FD8F3-18DF-4FB8-9EE7-D5A05E12EE60}" destId="{BB6AA9A7-80C4-4A7D-BADD-F18FC8F97A6F}" srcOrd="1" destOrd="0" presId="urn:microsoft.com/office/officeart/2008/layout/LinedList"/>
    <dgm:cxn modelId="{94FA9979-6FF9-4734-9A27-7F8E97F8E279}" type="presParOf" srcId="{98F15362-5355-43EE-8B9C-EFE35869965A}" destId="{56BD6194-B0B0-4029-B5ED-94615AE66277}" srcOrd="4" destOrd="0" presId="urn:microsoft.com/office/officeart/2008/layout/LinedList"/>
    <dgm:cxn modelId="{376F61ED-5296-436C-93C2-35EE7FAE6B58}" type="presParOf" srcId="{98F15362-5355-43EE-8B9C-EFE35869965A}" destId="{F518792C-7EFB-427F-B7C1-983535DE6284}" srcOrd="5" destOrd="0" presId="urn:microsoft.com/office/officeart/2008/layout/LinedList"/>
    <dgm:cxn modelId="{685E72A6-51EE-4A61-A91A-DD4C6214DDD2}" type="presParOf" srcId="{F518792C-7EFB-427F-B7C1-983535DE6284}" destId="{2171A1F3-DBD6-451D-9E7A-4AD73F151CB7}" srcOrd="0" destOrd="0" presId="urn:microsoft.com/office/officeart/2008/layout/LinedList"/>
    <dgm:cxn modelId="{202D5144-FBAB-42C2-889F-6711E7D7DC6D}" type="presParOf" srcId="{F518792C-7EFB-427F-B7C1-983535DE6284}" destId="{A64034F2-EA0F-4F2D-A697-E2DED8BD87A4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B33EA78-2238-4A4C-B945-CBFF33148CA8}" type="doc">
      <dgm:prSet loTypeId="urn:microsoft.com/office/officeart/2008/layout/VerticalCurv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61A87316-502E-41C4-8523-78CF99A9DC72}">
      <dgm:prSet custT="1"/>
      <dgm:spPr/>
      <dgm:t>
        <a:bodyPr/>
        <a:lstStyle/>
        <a:p>
          <a:pPr>
            <a:spcBef>
              <a:spcPts val="1800"/>
            </a:spcBef>
          </a:pPr>
          <a:r>
            <a:rPr lang="en-US" sz="2800" b="1" dirty="0" smtClean="0">
              <a:latin typeface="Calibri" panose="020F0502020204030204" pitchFamily="34" charset="0"/>
            </a:rPr>
            <a:t>1) Fiscal and budgetary context for public services</a:t>
          </a:r>
        </a:p>
        <a:p>
          <a:pPr>
            <a:spcBef>
              <a:spcPct val="0"/>
            </a:spcBef>
          </a:pPr>
          <a:r>
            <a:rPr lang="en-GB" sz="1400" dirty="0" smtClean="0">
              <a:latin typeface="Calibri" panose="020F0502020204030204" pitchFamily="34" charset="0"/>
            </a:rPr>
            <a:t>Public finances  (IMF/GFS)</a:t>
          </a:r>
        </a:p>
        <a:p>
          <a:pPr>
            <a:spcBef>
              <a:spcPct val="0"/>
            </a:spcBef>
          </a:pPr>
          <a:r>
            <a:rPr lang="en-GB" sz="1400" dirty="0" smtClean="0">
              <a:latin typeface="Calibri" panose="020F0502020204030204" pitchFamily="34" charset="0"/>
            </a:rPr>
            <a:t>Public employment (OECD/ILO)</a:t>
          </a:r>
        </a:p>
        <a:p>
          <a:pPr>
            <a:spcBef>
              <a:spcPct val="0"/>
            </a:spcBef>
          </a:pPr>
          <a:r>
            <a:rPr lang="en-GB" sz="1400" dirty="0" smtClean="0">
              <a:latin typeface="Calibri" panose="020F0502020204030204" pitchFamily="34" charset="0"/>
            </a:rPr>
            <a:t>Budget practices and procedures (OECD survey)</a:t>
          </a:r>
          <a:endParaRPr lang="en-GB" sz="1400" dirty="0">
            <a:latin typeface="Calibri" panose="020F0502020204030204" pitchFamily="34" charset="0"/>
          </a:endParaRPr>
        </a:p>
      </dgm:t>
    </dgm:pt>
    <dgm:pt modelId="{CBFAA6D1-EF07-4366-883A-5F1C253C4DD5}" type="parTrans" cxnId="{6B01D685-3CC8-4612-8E85-AE9DD8295E2C}">
      <dgm:prSet/>
      <dgm:spPr/>
      <dgm:t>
        <a:bodyPr/>
        <a:lstStyle/>
        <a:p>
          <a:endParaRPr lang="en-GB"/>
        </a:p>
      </dgm:t>
    </dgm:pt>
    <dgm:pt modelId="{43F2D8C2-F38E-4A9C-AE0F-482D8824077F}" type="sibTrans" cxnId="{6B01D685-3CC8-4612-8E85-AE9DD8295E2C}">
      <dgm:prSet/>
      <dgm:spPr/>
      <dgm:t>
        <a:bodyPr/>
        <a:lstStyle/>
        <a:p>
          <a:endParaRPr lang="en-GB"/>
        </a:p>
      </dgm:t>
    </dgm:pt>
    <dgm:pt modelId="{407D6AC2-C14C-4E9D-9D3C-C1734396827D}">
      <dgm:prSet custT="1"/>
      <dgm:spPr/>
      <dgm:t>
        <a:bodyPr/>
        <a:lstStyle/>
        <a:p>
          <a:r>
            <a:rPr lang="en-GB" sz="2800" b="1" dirty="0" smtClean="0">
              <a:latin typeface="Calibri" panose="020F0502020204030204" pitchFamily="34" charset="0"/>
            </a:rPr>
            <a:t>2) Citizen-driven public services</a:t>
          </a:r>
        </a:p>
        <a:p>
          <a:r>
            <a:rPr lang="en-GB" sz="1400" b="0" dirty="0" smtClean="0">
              <a:latin typeface="Calibri" panose="020F0502020204030204" pitchFamily="34" charset="0"/>
            </a:rPr>
            <a:t>Digital government (OECD survey)</a:t>
          </a:r>
        </a:p>
        <a:p>
          <a:r>
            <a:rPr lang="en-US" sz="1400" b="0" dirty="0" smtClean="0">
              <a:latin typeface="Calibri" panose="020F0502020204030204" pitchFamily="34" charset="0"/>
            </a:rPr>
            <a:t>Open government and open data (OECD survey)</a:t>
          </a:r>
          <a:endParaRPr lang="en-GB" sz="1400" b="0" dirty="0">
            <a:latin typeface="Calibri" panose="020F0502020204030204" pitchFamily="34" charset="0"/>
          </a:endParaRPr>
        </a:p>
      </dgm:t>
    </dgm:pt>
    <dgm:pt modelId="{FE889667-0196-4280-8BA0-30B88A374477}" type="parTrans" cxnId="{E9BE2317-8B74-4EA7-95D9-248BB7DD3305}">
      <dgm:prSet/>
      <dgm:spPr/>
      <dgm:t>
        <a:bodyPr/>
        <a:lstStyle/>
        <a:p>
          <a:endParaRPr lang="en-GB"/>
        </a:p>
      </dgm:t>
    </dgm:pt>
    <dgm:pt modelId="{17833BA6-7B4B-406B-9501-10FD38B1AE17}" type="sibTrans" cxnId="{E9BE2317-8B74-4EA7-95D9-248BB7DD3305}">
      <dgm:prSet/>
      <dgm:spPr/>
      <dgm:t>
        <a:bodyPr/>
        <a:lstStyle/>
        <a:p>
          <a:endParaRPr lang="en-GB"/>
        </a:p>
      </dgm:t>
    </dgm:pt>
    <dgm:pt modelId="{774F459E-2C08-4423-B69C-80EDBDE58EBE}">
      <dgm:prSet custT="1"/>
      <dgm:spPr/>
      <dgm:t>
        <a:bodyPr/>
        <a:lstStyle/>
        <a:p>
          <a:r>
            <a:rPr lang="en-US" sz="2800" b="1" dirty="0" smtClean="0">
              <a:latin typeface="Calibri" panose="020F0502020204030204" pitchFamily="34" charset="0"/>
            </a:rPr>
            <a:t>3) Capacity to respond to changing public sector challenges</a:t>
          </a:r>
        </a:p>
        <a:p>
          <a:r>
            <a:rPr lang="en-GB" sz="1400" b="0" dirty="0" smtClean="0">
              <a:latin typeface="Calibri" panose="020F0502020204030204" pitchFamily="34" charset="0"/>
            </a:rPr>
            <a:t>Strategic Human Resources management  (OECD survey)</a:t>
          </a:r>
          <a:endParaRPr lang="en-GB" sz="1400" b="0" dirty="0">
            <a:latin typeface="Calibri" panose="020F0502020204030204" pitchFamily="34" charset="0"/>
          </a:endParaRPr>
        </a:p>
      </dgm:t>
    </dgm:pt>
    <dgm:pt modelId="{B65EE9A5-F022-49F4-BB6A-17F8F1E7CE26}" type="parTrans" cxnId="{00177DF4-8E9B-4E2B-BF60-98605B608930}">
      <dgm:prSet/>
      <dgm:spPr/>
      <dgm:t>
        <a:bodyPr/>
        <a:lstStyle/>
        <a:p>
          <a:endParaRPr lang="en-GB"/>
        </a:p>
      </dgm:t>
    </dgm:pt>
    <dgm:pt modelId="{BFD6CE63-700D-4DF0-B786-7BD5AF42A7E0}" type="sibTrans" cxnId="{00177DF4-8E9B-4E2B-BF60-98605B608930}">
      <dgm:prSet/>
      <dgm:spPr/>
      <dgm:t>
        <a:bodyPr/>
        <a:lstStyle/>
        <a:p>
          <a:endParaRPr lang="en-GB"/>
        </a:p>
      </dgm:t>
    </dgm:pt>
    <dgm:pt modelId="{517370F4-2F32-4CD2-8806-B7D1CE72A2CD}" type="pres">
      <dgm:prSet presAssocID="{5B33EA78-2238-4A4C-B945-CBFF33148CA8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en-GB"/>
        </a:p>
      </dgm:t>
    </dgm:pt>
    <dgm:pt modelId="{2956680E-6461-4BCB-8339-460581CC468C}" type="pres">
      <dgm:prSet presAssocID="{5B33EA78-2238-4A4C-B945-CBFF33148CA8}" presName="Name1" presStyleCnt="0"/>
      <dgm:spPr/>
    </dgm:pt>
    <dgm:pt modelId="{027ED283-2FC3-429B-97CB-FD1CECBB74A7}" type="pres">
      <dgm:prSet presAssocID="{5B33EA78-2238-4A4C-B945-CBFF33148CA8}" presName="cycle" presStyleCnt="0"/>
      <dgm:spPr/>
    </dgm:pt>
    <dgm:pt modelId="{AEEEF41F-C629-41F1-9670-D6D0B57E5375}" type="pres">
      <dgm:prSet presAssocID="{5B33EA78-2238-4A4C-B945-CBFF33148CA8}" presName="srcNode" presStyleLbl="node1" presStyleIdx="0" presStyleCnt="3"/>
      <dgm:spPr/>
    </dgm:pt>
    <dgm:pt modelId="{FA6ABCCD-0F81-4D85-92F0-1ACB4BFA10FD}" type="pres">
      <dgm:prSet presAssocID="{5B33EA78-2238-4A4C-B945-CBFF33148CA8}" presName="conn" presStyleLbl="parChTrans1D2" presStyleIdx="0" presStyleCnt="1"/>
      <dgm:spPr/>
      <dgm:t>
        <a:bodyPr/>
        <a:lstStyle/>
        <a:p>
          <a:endParaRPr lang="en-GB"/>
        </a:p>
      </dgm:t>
    </dgm:pt>
    <dgm:pt modelId="{EBAB4378-ECEA-4C28-B6CC-DCD20B038239}" type="pres">
      <dgm:prSet presAssocID="{5B33EA78-2238-4A4C-B945-CBFF33148CA8}" presName="extraNode" presStyleLbl="node1" presStyleIdx="0" presStyleCnt="3"/>
      <dgm:spPr/>
    </dgm:pt>
    <dgm:pt modelId="{36DBC43E-1A7C-41E7-B789-B7271A3E7799}" type="pres">
      <dgm:prSet presAssocID="{5B33EA78-2238-4A4C-B945-CBFF33148CA8}" presName="dstNode" presStyleLbl="node1" presStyleIdx="0" presStyleCnt="3"/>
      <dgm:spPr/>
    </dgm:pt>
    <dgm:pt modelId="{CAC98268-037C-43D1-89CA-ADC352794677}" type="pres">
      <dgm:prSet presAssocID="{61A87316-502E-41C4-8523-78CF99A9DC72}" presName="text_1" presStyleLbl="node1" presStyleIdx="0" presStyleCnt="3" custScaleY="147368" custLinFactNeighborX="-50" custLinFactNeighborY="-13158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1E2FDCF9-22ED-4595-87D2-7E0E13BFEECD}" type="pres">
      <dgm:prSet presAssocID="{61A87316-502E-41C4-8523-78CF99A9DC72}" presName="accent_1" presStyleCnt="0"/>
      <dgm:spPr/>
    </dgm:pt>
    <dgm:pt modelId="{314F2212-1F31-41C1-9BDA-AD45EB514F9A}" type="pres">
      <dgm:prSet presAssocID="{61A87316-502E-41C4-8523-78CF99A9DC72}" presName="accentRepeatNode" presStyleLbl="solidFgAcc1" presStyleIdx="0" presStyleCnt="3" custScaleX="105189" custScaleY="110527" custLinFactNeighborX="-5520" custLinFactNeighborY="-8947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44FB9DCB-E609-4A06-8139-8DC7B07EDD58}" type="pres">
      <dgm:prSet presAssocID="{407D6AC2-C14C-4E9D-9D3C-C1734396827D}" presName="text_2" presStyleLbl="node1" presStyleIdx="1" presStyleCnt="3" custScaleY="144737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ACB2AF36-67B7-48F1-B27F-3FC3F5D76A87}" type="pres">
      <dgm:prSet presAssocID="{407D6AC2-C14C-4E9D-9D3C-C1734396827D}" presName="accent_2" presStyleCnt="0"/>
      <dgm:spPr/>
    </dgm:pt>
    <dgm:pt modelId="{3900C58F-CE8E-4D7C-BA82-201306663796}" type="pres">
      <dgm:prSet presAssocID="{407D6AC2-C14C-4E9D-9D3C-C1734396827D}" presName="accentRepeatNode" presStyleLbl="solidFgAcc1" presStyleIdx="1" presStyleCnt="3" custScaleX="103448" custScaleY="105263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39D722AF-67AE-4B50-A6E4-79A4DB8FA56A}" type="pres">
      <dgm:prSet presAssocID="{774F459E-2C08-4423-B69C-80EDBDE58EBE}" presName="text_3" presStyleLbl="node1" presStyleIdx="2" presStyleCnt="3" custScaleY="134211" custLinFactNeighborX="844" custLinFactNeighborY="9211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6AC1C2E2-F2DA-4C1A-9F2A-8723C39C0940}" type="pres">
      <dgm:prSet presAssocID="{774F459E-2C08-4423-B69C-80EDBDE58EBE}" presName="accent_3" presStyleCnt="0"/>
      <dgm:spPr/>
    </dgm:pt>
    <dgm:pt modelId="{2120DCBF-D00B-4B61-91DB-06EDAA10A2AE}" type="pres">
      <dgm:prSet presAssocID="{774F459E-2C08-4423-B69C-80EDBDE58EBE}" presName="accentRepeatNode" presStyleLbl="solidFgAcc1" presStyleIdx="2" presStyleCnt="3" custScaleX="113121" custLinFactNeighborX="-5520" custLinFactNeighborY="3684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</dgm:ptLst>
  <dgm:cxnLst>
    <dgm:cxn modelId="{E9BE2317-8B74-4EA7-95D9-248BB7DD3305}" srcId="{5B33EA78-2238-4A4C-B945-CBFF33148CA8}" destId="{407D6AC2-C14C-4E9D-9D3C-C1734396827D}" srcOrd="1" destOrd="0" parTransId="{FE889667-0196-4280-8BA0-30B88A374477}" sibTransId="{17833BA6-7B4B-406B-9501-10FD38B1AE17}"/>
    <dgm:cxn modelId="{EF8AD167-B774-4306-9A23-1A0340CA86FD}" type="presOf" srcId="{61A87316-502E-41C4-8523-78CF99A9DC72}" destId="{CAC98268-037C-43D1-89CA-ADC352794677}" srcOrd="0" destOrd="0" presId="urn:microsoft.com/office/officeart/2008/layout/VerticalCurvedList"/>
    <dgm:cxn modelId="{23A88818-36A7-4C04-9334-A558D7279C69}" type="presOf" srcId="{407D6AC2-C14C-4E9D-9D3C-C1734396827D}" destId="{44FB9DCB-E609-4A06-8139-8DC7B07EDD58}" srcOrd="0" destOrd="0" presId="urn:microsoft.com/office/officeart/2008/layout/VerticalCurvedList"/>
    <dgm:cxn modelId="{6B01D685-3CC8-4612-8E85-AE9DD8295E2C}" srcId="{5B33EA78-2238-4A4C-B945-CBFF33148CA8}" destId="{61A87316-502E-41C4-8523-78CF99A9DC72}" srcOrd="0" destOrd="0" parTransId="{CBFAA6D1-EF07-4366-883A-5F1C253C4DD5}" sibTransId="{43F2D8C2-F38E-4A9C-AE0F-482D8824077F}"/>
    <dgm:cxn modelId="{118EDC3F-7715-48A4-8E89-262B758F45FC}" type="presOf" srcId="{774F459E-2C08-4423-B69C-80EDBDE58EBE}" destId="{39D722AF-67AE-4B50-A6E4-79A4DB8FA56A}" srcOrd="0" destOrd="0" presId="urn:microsoft.com/office/officeart/2008/layout/VerticalCurvedList"/>
    <dgm:cxn modelId="{20142484-5A74-41EF-9808-F511014DAFCA}" type="presOf" srcId="{43F2D8C2-F38E-4A9C-AE0F-482D8824077F}" destId="{FA6ABCCD-0F81-4D85-92F0-1ACB4BFA10FD}" srcOrd="0" destOrd="0" presId="urn:microsoft.com/office/officeart/2008/layout/VerticalCurvedList"/>
    <dgm:cxn modelId="{00177DF4-8E9B-4E2B-BF60-98605B608930}" srcId="{5B33EA78-2238-4A4C-B945-CBFF33148CA8}" destId="{774F459E-2C08-4423-B69C-80EDBDE58EBE}" srcOrd="2" destOrd="0" parTransId="{B65EE9A5-F022-49F4-BB6A-17F8F1E7CE26}" sibTransId="{BFD6CE63-700D-4DF0-B786-7BD5AF42A7E0}"/>
    <dgm:cxn modelId="{6F763E5D-2BB9-4DF2-A9B4-A484936366A3}" type="presOf" srcId="{5B33EA78-2238-4A4C-B945-CBFF33148CA8}" destId="{517370F4-2F32-4CD2-8806-B7D1CE72A2CD}" srcOrd="0" destOrd="0" presId="urn:microsoft.com/office/officeart/2008/layout/VerticalCurvedList"/>
    <dgm:cxn modelId="{B2796C61-7067-41A9-BC51-8101BCC336DC}" type="presParOf" srcId="{517370F4-2F32-4CD2-8806-B7D1CE72A2CD}" destId="{2956680E-6461-4BCB-8339-460581CC468C}" srcOrd="0" destOrd="0" presId="urn:microsoft.com/office/officeart/2008/layout/VerticalCurvedList"/>
    <dgm:cxn modelId="{089FC6E4-6655-4F05-85CD-029842231CE8}" type="presParOf" srcId="{2956680E-6461-4BCB-8339-460581CC468C}" destId="{027ED283-2FC3-429B-97CB-FD1CECBB74A7}" srcOrd="0" destOrd="0" presId="urn:microsoft.com/office/officeart/2008/layout/VerticalCurvedList"/>
    <dgm:cxn modelId="{9ACE1592-329F-40C0-84C5-5EED71C09B27}" type="presParOf" srcId="{027ED283-2FC3-429B-97CB-FD1CECBB74A7}" destId="{AEEEF41F-C629-41F1-9670-D6D0B57E5375}" srcOrd="0" destOrd="0" presId="urn:microsoft.com/office/officeart/2008/layout/VerticalCurvedList"/>
    <dgm:cxn modelId="{3971B7AA-00B4-404A-AAEE-B3888C9612CA}" type="presParOf" srcId="{027ED283-2FC3-429B-97CB-FD1CECBB74A7}" destId="{FA6ABCCD-0F81-4D85-92F0-1ACB4BFA10FD}" srcOrd="1" destOrd="0" presId="urn:microsoft.com/office/officeart/2008/layout/VerticalCurvedList"/>
    <dgm:cxn modelId="{98815037-B65B-4193-A6CD-8E7885D9FD95}" type="presParOf" srcId="{027ED283-2FC3-429B-97CB-FD1CECBB74A7}" destId="{EBAB4378-ECEA-4C28-B6CC-DCD20B038239}" srcOrd="2" destOrd="0" presId="urn:microsoft.com/office/officeart/2008/layout/VerticalCurvedList"/>
    <dgm:cxn modelId="{CEC6390B-FC84-42EF-92BD-D7911CC40077}" type="presParOf" srcId="{027ED283-2FC3-429B-97CB-FD1CECBB74A7}" destId="{36DBC43E-1A7C-41E7-B789-B7271A3E7799}" srcOrd="3" destOrd="0" presId="urn:microsoft.com/office/officeart/2008/layout/VerticalCurvedList"/>
    <dgm:cxn modelId="{D48FE5F7-D2CF-4411-9536-5DC81C816C7C}" type="presParOf" srcId="{2956680E-6461-4BCB-8339-460581CC468C}" destId="{CAC98268-037C-43D1-89CA-ADC352794677}" srcOrd="1" destOrd="0" presId="urn:microsoft.com/office/officeart/2008/layout/VerticalCurvedList"/>
    <dgm:cxn modelId="{CABF9CE3-35E2-4423-B79C-D47684377879}" type="presParOf" srcId="{2956680E-6461-4BCB-8339-460581CC468C}" destId="{1E2FDCF9-22ED-4595-87D2-7E0E13BFEECD}" srcOrd="2" destOrd="0" presId="urn:microsoft.com/office/officeart/2008/layout/VerticalCurvedList"/>
    <dgm:cxn modelId="{F9F33DE7-6811-42BB-8ADA-91FBE97ED58A}" type="presParOf" srcId="{1E2FDCF9-22ED-4595-87D2-7E0E13BFEECD}" destId="{314F2212-1F31-41C1-9BDA-AD45EB514F9A}" srcOrd="0" destOrd="0" presId="urn:microsoft.com/office/officeart/2008/layout/VerticalCurvedList"/>
    <dgm:cxn modelId="{930492C9-4258-45B6-9D3E-5288D3AEDF33}" type="presParOf" srcId="{2956680E-6461-4BCB-8339-460581CC468C}" destId="{44FB9DCB-E609-4A06-8139-8DC7B07EDD58}" srcOrd="3" destOrd="0" presId="urn:microsoft.com/office/officeart/2008/layout/VerticalCurvedList"/>
    <dgm:cxn modelId="{296A3B65-B2EF-4C02-967A-E987D4512993}" type="presParOf" srcId="{2956680E-6461-4BCB-8339-460581CC468C}" destId="{ACB2AF36-67B7-48F1-B27F-3FC3F5D76A87}" srcOrd="4" destOrd="0" presId="urn:microsoft.com/office/officeart/2008/layout/VerticalCurvedList"/>
    <dgm:cxn modelId="{A699B0A8-0F5C-4DA5-B2E2-1747EFA1C6E4}" type="presParOf" srcId="{ACB2AF36-67B7-48F1-B27F-3FC3F5D76A87}" destId="{3900C58F-CE8E-4D7C-BA82-201306663796}" srcOrd="0" destOrd="0" presId="urn:microsoft.com/office/officeart/2008/layout/VerticalCurvedList"/>
    <dgm:cxn modelId="{86E83632-E38B-4EA7-AE91-809EFB73E488}" type="presParOf" srcId="{2956680E-6461-4BCB-8339-460581CC468C}" destId="{39D722AF-67AE-4B50-A6E4-79A4DB8FA56A}" srcOrd="5" destOrd="0" presId="urn:microsoft.com/office/officeart/2008/layout/VerticalCurvedList"/>
    <dgm:cxn modelId="{35380597-35A1-4FE3-BFF0-3A3306B21407}" type="presParOf" srcId="{2956680E-6461-4BCB-8339-460581CC468C}" destId="{6AC1C2E2-F2DA-4C1A-9F2A-8723C39C0940}" srcOrd="6" destOrd="0" presId="urn:microsoft.com/office/officeart/2008/layout/VerticalCurvedList"/>
    <dgm:cxn modelId="{EF19BFB7-D398-4B76-9CA2-67CFAC1DD6BD}" type="presParOf" srcId="{6AC1C2E2-F2DA-4C1A-9F2A-8723C39C0940}" destId="{2120DCBF-D00B-4B61-91DB-06EDAA10A2AE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32F79D-8A26-47BC-8602-F563BCEF4783}" type="datetimeFigureOut">
              <a:rPr lang="en-GB" smtClean="0"/>
              <a:t>21/09/2016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940475F-B6FB-4BD4-9699-4947B578006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5718554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BE89ED9-F237-4106-9DD6-3EECF0F68894}" type="datetimeFigureOut">
              <a:rPr lang="en-GB" smtClean="0"/>
              <a:t>21/09/2016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36ABB7-54EB-4CBE-9408-351B409F778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560625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7A1EC0-BEFD-416E-BFEE-929F7841BE29}" type="slidenum">
              <a:rPr lang="en-GB" smtClean="0">
                <a:solidFill>
                  <a:prstClr val="black"/>
                </a:solidFill>
              </a:rPr>
              <a:pPr/>
              <a:t>4</a:t>
            </a:fld>
            <a:endParaRPr lang="en-GB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46928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Image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6000" y="2628508"/>
            <a:ext cx="2628000" cy="4229631"/>
          </a:xfrm>
          <a:prstGeom prst="rect">
            <a:avLst/>
          </a:prstGeom>
        </p:spPr>
      </p:pic>
      <p:pic>
        <p:nvPicPr>
          <p:cNvPr id="36" name="Image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0" y="508"/>
            <a:ext cx="2628000" cy="4229631"/>
          </a:xfrm>
          <a:prstGeom prst="rect">
            <a:avLst/>
          </a:prstGeom>
        </p:spPr>
      </p:pic>
      <p:sp>
        <p:nvSpPr>
          <p:cNvPr id="8" name="Title 7"/>
          <p:cNvSpPr>
            <a:spLocks noGrp="1"/>
          </p:cNvSpPr>
          <p:nvPr>
            <p:ph type="ctrTitle" hasCustomPrompt="1"/>
          </p:nvPr>
        </p:nvSpPr>
        <p:spPr>
          <a:xfrm>
            <a:off x="1368000" y="2480400"/>
            <a:ext cx="6300000" cy="1267200"/>
          </a:xfrm>
          <a:prstGeom prst="rect">
            <a:avLst/>
          </a:prstGeom>
        </p:spPr>
        <p:txBody>
          <a:bodyPr lIns="90000" rIns="90000" anchor="b">
            <a:spAutoFit/>
          </a:bodyPr>
          <a:lstStyle>
            <a:lvl1pPr>
              <a:lnSpc>
                <a:spcPts val="4500"/>
              </a:lnSpc>
              <a:defRPr sz="4500" cap="all" baseline="0">
                <a:solidFill>
                  <a:schemeClr val="bg1"/>
                </a:solidFill>
              </a:defRPr>
            </a:lvl1pPr>
          </a:lstStyle>
          <a:p>
            <a:r>
              <a:rPr kumimoji="0" lang="en-US" dirty="0" smtClean="0"/>
              <a:t>Click to edit Presentation title</a:t>
            </a:r>
            <a:endParaRPr kumimoji="0" lang="en-US" dirty="0"/>
          </a:p>
        </p:txBody>
      </p:sp>
      <p:sp>
        <p:nvSpPr>
          <p:cNvPr id="9" name="Subtitle 8"/>
          <p:cNvSpPr>
            <a:spLocks noGrp="1"/>
          </p:cNvSpPr>
          <p:nvPr>
            <p:ph type="subTitle" idx="1" hasCustomPrompt="1"/>
          </p:nvPr>
        </p:nvSpPr>
        <p:spPr>
          <a:xfrm>
            <a:off x="1368000" y="3805200"/>
            <a:ext cx="6300000" cy="352800"/>
          </a:xfrm>
        </p:spPr>
        <p:txBody>
          <a:bodyPr lIns="90000" rIns="90000">
            <a:spAutoFit/>
          </a:bodyPr>
          <a:lstStyle>
            <a:lvl1pPr marL="0" indent="0" algn="l">
              <a:lnSpc>
                <a:spcPts val="2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+mj-lt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fr-FR" dirty="0" smtClean="0"/>
              <a:t>Click to </a:t>
            </a:r>
            <a:r>
              <a:rPr kumimoji="0" lang="fr-FR" dirty="0" err="1" smtClean="0"/>
              <a:t>edit</a:t>
            </a:r>
            <a:r>
              <a:rPr kumimoji="0" lang="fr-FR" dirty="0" smtClean="0"/>
              <a:t> </a:t>
            </a:r>
            <a:r>
              <a:rPr kumimoji="0" lang="fr-FR" dirty="0" err="1" smtClean="0"/>
              <a:t>Subtitle</a:t>
            </a:r>
            <a:endParaRPr kumimoji="0" lang="en-US" dirty="0"/>
          </a:p>
        </p:txBody>
      </p:sp>
      <p:pic>
        <p:nvPicPr>
          <p:cNvPr id="37" name="Image 1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11200" y="432000"/>
            <a:ext cx="692307" cy="1440000"/>
          </a:xfrm>
          <a:prstGeom prst="rect">
            <a:avLst/>
          </a:prstGeom>
        </p:spPr>
      </p:pic>
      <p:sp>
        <p:nvSpPr>
          <p:cNvPr id="12" name="Date Placeholder 3"/>
          <p:cNvSpPr>
            <a:spLocks noGrp="1"/>
          </p:cNvSpPr>
          <p:nvPr>
            <p:ph type="dt" sz="half" idx="2"/>
          </p:nvPr>
        </p:nvSpPr>
        <p:spPr>
          <a:xfrm>
            <a:off x="403200" y="6411600"/>
            <a:ext cx="900000" cy="244800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lvl1pPr algn="l">
              <a:defRPr sz="1000" baseline="0">
                <a:solidFill>
                  <a:schemeClr val="bg1"/>
                </a:solidFill>
                <a:latin typeface="Arial"/>
              </a:defRPr>
            </a:lvl1pPr>
          </a:lstStyle>
          <a:p>
            <a:fld id="{F535B25C-EBB5-4FE5-990A-5AF9CF862899}" type="datetimeFigureOut">
              <a:rPr lang="en-GB" smtClean="0">
                <a:solidFill>
                  <a:prstClr val="white"/>
                </a:solidFill>
              </a:rPr>
              <a:pPr/>
              <a:t>21/09/2016</a:t>
            </a:fld>
            <a:endParaRPr lang="en-GB">
              <a:solidFill>
                <a:prstClr val="white"/>
              </a:solidFill>
            </a:endParaRPr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368000" y="6411600"/>
            <a:ext cx="4680000" cy="244800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lvl1pPr algn="l">
              <a:defRPr sz="1000" kern="1200" baseline="0">
                <a:solidFill>
                  <a:schemeClr val="bg1"/>
                </a:solidFill>
                <a:latin typeface="Arial"/>
              </a:defRPr>
            </a:lvl1pPr>
          </a:lstStyle>
          <a:p>
            <a:endParaRPr lang="en-GB">
              <a:solidFill>
                <a:prstClr val="white"/>
              </a:solidFill>
            </a:endParaRPr>
          </a:p>
        </p:txBody>
      </p:sp>
      <p:pic>
        <p:nvPicPr>
          <p:cNvPr id="10" name="Image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4000" y="6055200"/>
            <a:ext cx="1742400" cy="5788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79016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eaLnBrk="1" latinLnBrk="0" hangingPunct="1">
              <a:defRPr/>
            </a:lvl1pPr>
            <a:lvl2pPr eaLnBrk="1" latinLnBrk="0" hangingPunct="1">
              <a:defRPr/>
            </a:lvl2pPr>
            <a:lvl3pPr eaLnBrk="1" latinLnBrk="0" hangingPunct="1">
              <a:defRPr/>
            </a:lvl3pPr>
            <a:lvl4pPr eaLnBrk="1" latinLnBrk="0" hangingPunct="1">
              <a:defRPr/>
            </a:lvl4pPr>
            <a:lvl5pPr eaLnBrk="1" latinLnBrk="0" hangingPunct="1">
              <a:defRPr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2"/>
          </p:nvPr>
        </p:nvSpPr>
        <p:spPr>
          <a:xfrm>
            <a:off x="403200" y="6411600"/>
            <a:ext cx="900000" cy="244800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lvl1pPr algn="l">
              <a:defRPr sz="1000" baseline="0">
                <a:solidFill>
                  <a:srgbClr val="727272"/>
                </a:solidFill>
                <a:latin typeface="Arial"/>
              </a:defRPr>
            </a:lvl1pPr>
          </a:lstStyle>
          <a:p>
            <a:fld id="{F535B25C-EBB5-4FE5-990A-5AF9CF862899}" type="datetimeFigureOut">
              <a:rPr lang="en-GB" smtClean="0"/>
              <a:pPr/>
              <a:t>21/09/2016</a:t>
            </a:fld>
            <a:endParaRPr lang="en-GB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368000" y="6411600"/>
            <a:ext cx="4680000" cy="244800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lvl1pPr algn="l">
              <a:defRPr sz="1000" kern="1200" baseline="0">
                <a:solidFill>
                  <a:srgbClr val="727272"/>
                </a:solidFill>
                <a:latin typeface="Arial"/>
              </a:defRPr>
            </a:lvl1pPr>
          </a:lstStyle>
          <a:p>
            <a:endParaRPr lang="en-GB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40000" y="6411600"/>
            <a:ext cx="342000" cy="244800"/>
          </a:xfrm>
          <a:prstGeom prst="rect">
            <a:avLst/>
          </a:prstGeom>
        </p:spPr>
        <p:txBody>
          <a:bodyPr vert="horz" wrap="none" lIns="91440" tIns="45720" rIns="91440" bIns="45720" rtlCol="0" anchor="t" anchorCtr="0"/>
          <a:lstStyle>
            <a:lvl1pPr algn="r">
              <a:defRPr sz="1000" baseline="0">
                <a:solidFill>
                  <a:schemeClr val="bg1"/>
                </a:solidFill>
                <a:latin typeface="Arial"/>
              </a:defRPr>
            </a:lvl1pPr>
          </a:lstStyle>
          <a:p>
            <a:fld id="{ED0CDA95-629A-47AE-B0A2-08CD63250080}" type="slidenum">
              <a:rPr lang="en-GB" smtClean="0">
                <a:solidFill>
                  <a:prstClr val="white"/>
                </a:solidFill>
              </a:rPr>
              <a:pPr/>
              <a:t>‹#›</a:t>
            </a:fld>
            <a:endParaRPr lang="en-GB">
              <a:solidFill>
                <a:prstClr val="white"/>
              </a:solidFill>
            </a:endParaRPr>
          </a:p>
        </p:txBody>
      </p:sp>
      <p:sp>
        <p:nvSpPr>
          <p:cNvPr id="11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1080000" y="237600"/>
            <a:ext cx="7416000" cy="10224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/>
            </a:lvl1pPr>
          </a:lstStyle>
          <a:p>
            <a:r>
              <a:rPr lang="en-US" dirty="0" smtClean="0"/>
              <a:t>Click to edit Slide title</a:t>
            </a:r>
            <a:br>
              <a:rPr lang="en-US" dirty="0" smtClean="0"/>
            </a:br>
            <a:r>
              <a:rPr lang="en-US" dirty="0" smtClean="0"/>
              <a:t>Slide title can be extended to two lines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57064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ection Header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193600" y="5328000"/>
            <a:ext cx="950407" cy="1530000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9600" y="468000"/>
            <a:ext cx="692308" cy="1440000"/>
          </a:xfrm>
          <a:prstGeom prst="rect">
            <a:avLst/>
          </a:prstGeom>
        </p:spPr>
      </p:pic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1260000" y="2928144"/>
            <a:ext cx="6624000" cy="1041311"/>
          </a:xfrm>
        </p:spPr>
        <p:txBody>
          <a:bodyPr anchor="ctr" anchorCtr="0">
            <a:spAutoFit/>
          </a:bodyPr>
          <a:lstStyle>
            <a:lvl1pPr algn="ctr">
              <a:lnSpc>
                <a:spcPts val="3700"/>
              </a:lnSpc>
              <a:defRPr sz="3700" b="0" i="0" cap="all" baseline="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Section Header title</a:t>
            </a:r>
            <a:endParaRPr lang="en-US" dirty="0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403200" y="6411600"/>
            <a:ext cx="900000" cy="244800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lvl1pPr algn="l">
              <a:defRPr sz="1000" baseline="0">
                <a:solidFill>
                  <a:schemeClr val="bg1"/>
                </a:solidFill>
                <a:latin typeface="Arial"/>
              </a:defRPr>
            </a:lvl1pPr>
          </a:lstStyle>
          <a:p>
            <a:fld id="{F535B25C-EBB5-4FE5-990A-5AF9CF862899}" type="datetimeFigureOut">
              <a:rPr lang="en-GB" smtClean="0">
                <a:solidFill>
                  <a:prstClr val="white"/>
                </a:solidFill>
              </a:rPr>
              <a:pPr/>
              <a:t>21/09/2016</a:t>
            </a:fld>
            <a:endParaRPr lang="en-GB">
              <a:solidFill>
                <a:prstClr val="white"/>
              </a:solidFill>
            </a:endParaRPr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368000" y="6411600"/>
            <a:ext cx="4680000" cy="244800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lvl1pPr algn="l">
              <a:defRPr sz="1000" kern="1200" baseline="0">
                <a:solidFill>
                  <a:schemeClr val="bg1"/>
                </a:solidFill>
                <a:latin typeface="Arial"/>
              </a:defRPr>
            </a:lvl1pPr>
          </a:lstStyle>
          <a:p>
            <a:endParaRPr lang="en-GB">
              <a:solidFill>
                <a:prstClr val="white"/>
              </a:solidFill>
            </a:endParaRPr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40000" y="6411600"/>
            <a:ext cx="342000" cy="244800"/>
          </a:xfrm>
          <a:prstGeom prst="rect">
            <a:avLst/>
          </a:prstGeom>
        </p:spPr>
        <p:txBody>
          <a:bodyPr vert="horz" wrap="none" lIns="91440" tIns="45720" rIns="91440" bIns="45720" rtlCol="0" anchor="t" anchorCtr="0"/>
          <a:lstStyle>
            <a:lvl1pPr algn="r">
              <a:defRPr sz="1000" baseline="0">
                <a:solidFill>
                  <a:schemeClr val="tx2"/>
                </a:solidFill>
                <a:latin typeface="Arial"/>
              </a:defRPr>
            </a:lvl1pPr>
          </a:lstStyle>
          <a:p>
            <a:fld id="{ED0CDA95-629A-47AE-B0A2-08CD63250080}" type="slidenum">
              <a:rPr lang="en-GB" smtClean="0">
                <a:solidFill>
                  <a:srgbClr val="006299"/>
                </a:solidFill>
              </a:rPr>
              <a:pPr/>
              <a:t>‹#›</a:t>
            </a:fld>
            <a:endParaRPr lang="en-GB">
              <a:solidFill>
                <a:srgbClr val="0062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19746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TILE AND CONTENT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>
                <a:solidFill>
                  <a:srgbClr val="003260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="1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-9872" y="6356350"/>
            <a:ext cx="549424" cy="365125"/>
          </a:xfrm>
        </p:spPr>
        <p:txBody>
          <a:bodyPr/>
          <a:lstStyle>
            <a:lvl1pPr>
              <a:defRPr sz="1400" b="1"/>
            </a:lvl1pPr>
          </a:lstStyle>
          <a:p>
            <a:fld id="{CD14C6C5-6257-4050-9C6F-211CF4C9C747}" type="slidenum">
              <a:rPr lang="en-GB" smtClean="0">
                <a:solidFill>
                  <a:prstClr val="white"/>
                </a:solidFill>
              </a:rPr>
              <a:pPr/>
              <a:t>‹#›</a:t>
            </a:fld>
            <a:endParaRPr lang="en-GB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42571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 eaLnBrk="1" latinLnBrk="0" hangingPunct="1">
              <a:defRPr/>
            </a:lvl1pPr>
            <a:lvl2pPr eaLnBrk="1" latinLnBrk="0" hangingPunct="1">
              <a:defRPr/>
            </a:lvl2pPr>
            <a:lvl3pPr eaLnBrk="1" latinLnBrk="0" hangingPunct="1">
              <a:defRPr/>
            </a:lvl3pPr>
            <a:lvl4pPr eaLnBrk="1" latinLnBrk="0" hangingPunct="1">
              <a:defRPr/>
            </a:lvl4pPr>
            <a:lvl5pPr eaLnBrk="1" latinLnBrk="0" hangingPunct="1">
              <a:defRPr/>
            </a:lvl5pPr>
          </a:lstStyle>
          <a:p>
            <a:pPr lvl="0" eaLnBrk="1" latinLnBrk="0" hangingPunct="1"/>
            <a:r>
              <a:rPr lang="fr-FR" dirty="0" smtClean="0"/>
              <a:t>Cliquez pour modifier les styles du texte du masque</a:t>
            </a:r>
            <a:endParaRPr lang="en-US" dirty="0" smtClean="0"/>
          </a:p>
          <a:p>
            <a:pPr lvl="1" eaLnBrk="1" latinLnBrk="0" hangingPunct="1"/>
            <a:r>
              <a:rPr lang="en-US" dirty="0" err="1" smtClean="0"/>
              <a:t>Deuxième</a:t>
            </a:r>
            <a:r>
              <a:rPr lang="en-US" dirty="0" smtClean="0"/>
              <a:t> </a:t>
            </a:r>
            <a:r>
              <a:rPr lang="en-US" dirty="0" err="1" smtClean="0"/>
              <a:t>niveau</a:t>
            </a:r>
            <a:endParaRPr lang="en-US" dirty="0" smtClean="0"/>
          </a:p>
          <a:p>
            <a:pPr lvl="2" eaLnBrk="1" latinLnBrk="0" hangingPunct="1"/>
            <a:r>
              <a:rPr lang="en-US" dirty="0" err="1" smtClean="0"/>
              <a:t>Troisième</a:t>
            </a:r>
            <a:r>
              <a:rPr lang="en-US" dirty="0" smtClean="0"/>
              <a:t> </a:t>
            </a:r>
            <a:r>
              <a:rPr lang="en-US" dirty="0" err="1" smtClean="0"/>
              <a:t>niveau</a:t>
            </a:r>
            <a:endParaRPr lang="en-US" dirty="0" smtClean="0"/>
          </a:p>
          <a:p>
            <a:pPr lvl="3" eaLnBrk="1" latinLnBrk="0" hangingPunct="1"/>
            <a:r>
              <a:rPr lang="en-US" dirty="0" err="1" smtClean="0"/>
              <a:t>Quatrième</a:t>
            </a:r>
            <a:r>
              <a:rPr lang="en-US" dirty="0" smtClean="0"/>
              <a:t> </a:t>
            </a:r>
            <a:r>
              <a:rPr lang="en-US" dirty="0" err="1" smtClean="0"/>
              <a:t>niveau</a:t>
            </a:r>
            <a:endParaRPr lang="en-US" dirty="0" smtClean="0"/>
          </a:p>
          <a:p>
            <a:pPr lvl="4" eaLnBrk="1" latinLnBrk="0" hangingPunct="1"/>
            <a:r>
              <a:rPr lang="en-US" dirty="0" err="1" smtClean="0"/>
              <a:t>Cinquième</a:t>
            </a:r>
            <a:r>
              <a:rPr lang="en-US" dirty="0" smtClean="0"/>
              <a:t> </a:t>
            </a:r>
            <a:r>
              <a:rPr lang="en-US" dirty="0" err="1" smtClean="0"/>
              <a:t>niveau</a:t>
            </a:r>
            <a:endParaRPr kumimoji="0" lang="en-US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2"/>
          </p:nvPr>
        </p:nvSpPr>
        <p:spPr>
          <a:xfrm>
            <a:off x="403200" y="6411600"/>
            <a:ext cx="900000" cy="244800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lvl1pPr algn="l">
              <a:defRPr sz="1000" baseline="0">
                <a:solidFill>
                  <a:srgbClr val="727272"/>
                </a:solidFill>
                <a:latin typeface="Arial"/>
              </a:defRPr>
            </a:lvl1pPr>
          </a:lstStyle>
          <a:p>
            <a:fld id="{4446E53F-9FB9-45E8-9281-F61CEE749B17}" type="datetimeFigureOut">
              <a:rPr lang="en-GB" smtClean="0"/>
              <a:pPr/>
              <a:t>21/09/2016</a:t>
            </a:fld>
            <a:endParaRPr lang="en-GB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368000" y="6411600"/>
            <a:ext cx="4680000" cy="244800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lvl1pPr algn="l">
              <a:defRPr sz="1000" kern="1200" baseline="0">
                <a:solidFill>
                  <a:srgbClr val="727272"/>
                </a:solidFill>
                <a:latin typeface="Arial"/>
              </a:defRPr>
            </a:lvl1pPr>
          </a:lstStyle>
          <a:p>
            <a:endParaRPr lang="en-GB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40000" y="6411600"/>
            <a:ext cx="342000" cy="244800"/>
          </a:xfrm>
          <a:prstGeom prst="rect">
            <a:avLst/>
          </a:prstGeom>
        </p:spPr>
        <p:txBody>
          <a:bodyPr vert="horz" wrap="none" lIns="91440" tIns="45720" rIns="91440" bIns="45720" rtlCol="0" anchor="t" anchorCtr="0"/>
          <a:lstStyle>
            <a:lvl1pPr algn="r">
              <a:defRPr sz="1000" baseline="0">
                <a:solidFill>
                  <a:schemeClr val="bg1"/>
                </a:solidFill>
                <a:latin typeface="Arial"/>
              </a:defRPr>
            </a:lvl1pPr>
          </a:lstStyle>
          <a:p>
            <a:fld id="{E2A8A75D-D39A-4C15-A96F-69AE50D20D34}" type="slidenum">
              <a:rPr lang="en-GB" smtClean="0">
                <a:solidFill>
                  <a:prstClr val="white"/>
                </a:solidFill>
              </a:rPr>
              <a:pPr/>
              <a:t>‹#›</a:t>
            </a:fld>
            <a:endParaRPr lang="en-GB">
              <a:solidFill>
                <a:prstClr val="white"/>
              </a:solidFill>
            </a:endParaRPr>
          </a:p>
        </p:txBody>
      </p:sp>
      <p:sp>
        <p:nvSpPr>
          <p:cNvPr id="11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1080000" y="237600"/>
            <a:ext cx="7416000" cy="10224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fr-FR" dirty="0" smtClean="0"/>
              <a:t>Cliquez pour modifier le titre</a:t>
            </a:r>
            <a:br>
              <a:rPr lang="fr-FR" dirty="0" smtClean="0"/>
            </a:br>
            <a:r>
              <a:rPr lang="fr-FR" dirty="0" smtClean="0"/>
              <a:t>Le titre peut-être étendu sur deux lignes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76877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emf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Image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3600" y="5328184"/>
            <a:ext cx="950407" cy="1529631"/>
          </a:xfrm>
          <a:prstGeom prst="rect">
            <a:avLst/>
          </a:prstGeom>
        </p:spPr>
      </p:pic>
      <p:sp>
        <p:nvSpPr>
          <p:cNvPr id="21" name="Rectangle 20"/>
          <p:cNvSpPr/>
          <p:nvPr/>
        </p:nvSpPr>
        <p:spPr bwMode="auto">
          <a:xfrm>
            <a:off x="504000" y="1306800"/>
            <a:ext cx="8154000" cy="0"/>
          </a:xfrm>
          <a:prstGeom prst="rect">
            <a:avLst/>
          </a:prstGeom>
          <a:noFill/>
          <a:ln w="6350" cap="flat" cmpd="sng" algn="ctr">
            <a:solidFill>
              <a:srgbClr val="727272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fr-FR" sz="2000">
              <a:solidFill>
                <a:srgbClr val="727272"/>
              </a:solidFill>
              <a:latin typeface="Helvetica 65 Medium" pitchFamily="34" charset="0"/>
            </a:endParaRPr>
          </a:p>
        </p:txBody>
      </p:sp>
      <p:pic>
        <p:nvPicPr>
          <p:cNvPr id="24" name="Image 7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500400" y="288000"/>
            <a:ext cx="458653" cy="954000"/>
          </a:xfrm>
          <a:prstGeom prst="rect">
            <a:avLst/>
          </a:prstGeom>
        </p:spPr>
      </p:pic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68000" y="1602000"/>
            <a:ext cx="8218800" cy="452520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 dirty="0"/>
          </a:p>
        </p:txBody>
      </p:sp>
      <p:sp>
        <p:nvSpPr>
          <p:cNvPr id="25" name="Title Placeholder 1"/>
          <p:cNvSpPr>
            <a:spLocks noGrp="1"/>
          </p:cNvSpPr>
          <p:nvPr>
            <p:ph type="title"/>
          </p:nvPr>
        </p:nvSpPr>
        <p:spPr>
          <a:xfrm>
            <a:off x="1080000" y="237600"/>
            <a:ext cx="7416000" cy="10224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smtClean="0"/>
              <a:t>Click to edit Slide title</a:t>
            </a:r>
            <a:br>
              <a:rPr lang="en-US" dirty="0" smtClean="0"/>
            </a:br>
            <a:r>
              <a:rPr lang="en-US" dirty="0" smtClean="0"/>
              <a:t>Slide title can be extended to two lines</a:t>
            </a:r>
            <a:endParaRPr lang="en-US" dirty="0"/>
          </a:p>
        </p:txBody>
      </p:sp>
      <p:sp>
        <p:nvSpPr>
          <p:cNvPr id="26" name="Date Placeholder 3"/>
          <p:cNvSpPr>
            <a:spLocks noGrp="1"/>
          </p:cNvSpPr>
          <p:nvPr>
            <p:ph type="dt" sz="half" idx="2"/>
          </p:nvPr>
        </p:nvSpPr>
        <p:spPr>
          <a:xfrm>
            <a:off x="403200" y="6411600"/>
            <a:ext cx="900000" cy="244800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lvl1pPr algn="l">
              <a:defRPr sz="1000" baseline="0">
                <a:solidFill>
                  <a:srgbClr val="727272"/>
                </a:solidFill>
                <a:latin typeface="Arial"/>
              </a:defRPr>
            </a:lvl1pPr>
          </a:lstStyle>
          <a:p>
            <a:fld id="{F535B25C-EBB5-4FE5-990A-5AF9CF862899}" type="datetimeFigureOut">
              <a:rPr lang="en-GB" smtClean="0"/>
              <a:pPr/>
              <a:t>21/09/2016</a:t>
            </a:fld>
            <a:endParaRPr lang="en-GB"/>
          </a:p>
        </p:txBody>
      </p:sp>
      <p:sp>
        <p:nvSpPr>
          <p:cNvPr id="2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368000" y="6411600"/>
            <a:ext cx="4680000" cy="244800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lvl1pPr algn="l">
              <a:defRPr sz="1000" kern="1200" baseline="0">
                <a:solidFill>
                  <a:srgbClr val="727272"/>
                </a:solidFill>
                <a:latin typeface="Arial"/>
              </a:defRPr>
            </a:lvl1pPr>
          </a:lstStyle>
          <a:p>
            <a:endParaRPr lang="en-GB"/>
          </a:p>
        </p:txBody>
      </p:sp>
      <p:sp>
        <p:nvSpPr>
          <p:cNvPr id="4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40000" y="6411600"/>
            <a:ext cx="342000" cy="244800"/>
          </a:xfrm>
          <a:prstGeom prst="rect">
            <a:avLst/>
          </a:prstGeom>
        </p:spPr>
        <p:txBody>
          <a:bodyPr vert="horz" wrap="none" lIns="91440" tIns="45720" rIns="91440" bIns="45720" rtlCol="0" anchor="t" anchorCtr="0"/>
          <a:lstStyle>
            <a:lvl1pPr algn="r">
              <a:defRPr sz="1000" baseline="0">
                <a:solidFill>
                  <a:schemeClr val="bg1"/>
                </a:solidFill>
                <a:latin typeface="Arial"/>
              </a:defRPr>
            </a:lvl1pPr>
          </a:lstStyle>
          <a:p>
            <a:fld id="{ED0CDA95-629A-47AE-B0A2-08CD63250080}" type="slidenum">
              <a:rPr lang="en-GB" smtClean="0">
                <a:solidFill>
                  <a:prstClr val="white"/>
                </a:solidFill>
              </a:rPr>
              <a:pPr/>
              <a:t>‹#›</a:t>
            </a:fld>
            <a:endParaRPr lang="en-GB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27914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000" indent="-342000" algn="l" rtl="0" eaLnBrk="1" latinLnBrk="0" hangingPunct="1">
        <a:spcBef>
          <a:spcPts val="768"/>
        </a:spcBef>
        <a:buClr>
          <a:schemeClr val="tx1"/>
        </a:buClr>
        <a:buFont typeface="Arial" pitchFamily="34" charset="0"/>
        <a:buChar char="•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1600" indent="-284400" algn="l" rtl="0" eaLnBrk="1" latinLnBrk="0" hangingPunct="1">
        <a:spcBef>
          <a:spcPts val="672"/>
        </a:spcBef>
        <a:buClr>
          <a:schemeClr val="tx1"/>
        </a:buClr>
        <a:buFont typeface="Arial" pitchFamily="34" charset="0"/>
        <a:buChar char="–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4800" indent="-230400" algn="l" rtl="0" eaLnBrk="1" latinLnBrk="0" hangingPunct="1">
        <a:spcBef>
          <a:spcPts val="576"/>
        </a:spcBef>
        <a:buClr>
          <a:schemeClr val="tx1"/>
        </a:buClr>
        <a:buFont typeface="Arial" pitchFamily="34" charset="0"/>
        <a:buChar char="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2000" indent="-230400" algn="l" rtl="0" eaLnBrk="1" latinLnBrk="0" hangingPunct="1">
        <a:spcBef>
          <a:spcPts val="480"/>
        </a:spcBef>
        <a:buClr>
          <a:schemeClr val="tx1"/>
        </a:buClr>
        <a:buFont typeface="Arial" pitchFamily="34" charset="0"/>
        <a:buChar char="–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9200" indent="-230400" algn="l" rtl="0" eaLnBrk="1" latinLnBrk="0" hangingPunct="1">
        <a:spcBef>
          <a:spcPts val="480"/>
        </a:spcBef>
        <a:buClr>
          <a:schemeClr val="tx1"/>
        </a:buClr>
        <a:buFont typeface="Arial" pitchFamily="34" charset="0"/>
        <a:buChar char="»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mailto:Daniel.Gerson@oecd.org" TargetMode="External"/><Relationship Id="rId2" Type="http://schemas.openxmlformats.org/officeDocument/2006/relationships/hyperlink" Target="mailto:Guillaume.lafortune@oecd.org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mailto:alice.lazzati@nuffield.ox.ac.uk" TargetMode="External"/><Relationship Id="rId4" Type="http://schemas.openxmlformats.org/officeDocument/2006/relationships/hyperlink" Target="mailto:Rodrigo.MEJIARICART@oecd.org" TargetMode="Externa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68000" y="2501105"/>
            <a:ext cx="6300000" cy="1246495"/>
          </a:xfrm>
        </p:spPr>
        <p:txBody>
          <a:bodyPr/>
          <a:lstStyle/>
          <a:p>
            <a:r>
              <a:rPr lang="en-GB" dirty="0" smtClean="0"/>
              <a:t>The Southeast Asian G@G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68000" y="3805200"/>
            <a:ext cx="6300000" cy="2144177"/>
          </a:xfrm>
        </p:spPr>
        <p:txBody>
          <a:bodyPr/>
          <a:lstStyle/>
          <a:p>
            <a:r>
              <a:rPr lang="en-GB" dirty="0" smtClean="0"/>
              <a:t>Issues for Steering Group discussion</a:t>
            </a:r>
          </a:p>
          <a:p>
            <a:endParaRPr lang="en-GB" dirty="0"/>
          </a:p>
          <a:p>
            <a:endParaRPr lang="en-GB" dirty="0" smtClean="0"/>
          </a:p>
          <a:p>
            <a:r>
              <a:rPr lang="en-GB" dirty="0" smtClean="0"/>
              <a:t>15 September 2016</a:t>
            </a:r>
          </a:p>
          <a:p>
            <a:endParaRPr lang="en-GB" dirty="0"/>
          </a:p>
          <a:p>
            <a:r>
              <a:rPr lang="en-GB" dirty="0" smtClean="0"/>
              <a:t>Zsuzsanna </a:t>
            </a:r>
            <a:r>
              <a:rPr lang="en-GB" dirty="0" err="1" smtClean="0"/>
              <a:t>Lonti</a:t>
            </a:r>
            <a:r>
              <a:rPr lang="en-GB" dirty="0" smtClean="0"/>
              <a:t>, OECD</a:t>
            </a:r>
          </a:p>
          <a:p>
            <a:r>
              <a:rPr lang="en-GB" dirty="0" smtClean="0"/>
              <a:t>Edwin Lau, OECD</a:t>
            </a:r>
          </a:p>
          <a:p>
            <a:r>
              <a:rPr lang="en-GB" dirty="0" smtClean="0"/>
              <a:t>Warren Turner, ADB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38688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18334997"/>
              </p:ext>
            </p:extLst>
          </p:nvPr>
        </p:nvGraphicFramePr>
        <p:xfrm>
          <a:off x="323528" y="1700808"/>
          <a:ext cx="8496944" cy="47525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The SEA G@G objectives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93330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Proposed table of content</a:t>
            </a:r>
            <a:endParaRPr lang="en-GB" dirty="0"/>
          </a:p>
        </p:txBody>
      </p:sp>
      <p:graphicFrame>
        <p:nvGraphicFramePr>
          <p:cNvPr id="8" name="Diagram 7"/>
          <p:cNvGraphicFramePr/>
          <p:nvPr>
            <p:extLst>
              <p:ext uri="{D42A27DB-BD31-4B8C-83A1-F6EECF244321}">
                <p14:modId xmlns:p14="http://schemas.microsoft.com/office/powerpoint/2010/main" val="402602094"/>
              </p:ext>
            </p:extLst>
          </p:nvPr>
        </p:nvGraphicFramePr>
        <p:xfrm>
          <a:off x="0" y="1268760"/>
          <a:ext cx="8892480" cy="54726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399886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>
                <a:latin typeface="Helvetica LT Std" panose="020B0504020202020204" pitchFamily="34" charset="0"/>
              </a:rPr>
              <a:t>How data quality will be ensured ? </a:t>
            </a:r>
            <a:endParaRPr lang="en-GB" dirty="0">
              <a:latin typeface="Helvetica LT Std" panose="020B05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1628800"/>
            <a:ext cx="8496944" cy="5040560"/>
          </a:xfrm>
        </p:spPr>
        <p:txBody>
          <a:bodyPr>
            <a:normAutofit fontScale="55000" lnSpcReduction="20000"/>
          </a:bodyPr>
          <a:lstStyle/>
          <a:p>
            <a:pPr>
              <a:buClr>
                <a:schemeClr val="tx2"/>
              </a:buClr>
            </a:pPr>
            <a:r>
              <a:rPr lang="en-GB" sz="5100" dirty="0" smtClean="0">
                <a:latin typeface="Calibri" panose="020F0502020204030204" pitchFamily="34" charset="0"/>
              </a:rPr>
              <a:t>Respondent: primarily </a:t>
            </a:r>
            <a:r>
              <a:rPr lang="en-GB" sz="5100" b="1" dirty="0" smtClean="0">
                <a:latin typeface="Calibri" panose="020F0502020204030204" pitchFamily="34" charset="0"/>
              </a:rPr>
              <a:t>government officials (</a:t>
            </a:r>
            <a:r>
              <a:rPr lang="en-GB" sz="5100" dirty="0" smtClean="0">
                <a:latin typeface="Calibri" panose="020F0502020204030204" pitchFamily="34" charset="0"/>
              </a:rPr>
              <a:t>experts in areas the surveys cover) </a:t>
            </a:r>
          </a:p>
          <a:p>
            <a:pPr>
              <a:buClr>
                <a:schemeClr val="tx2"/>
              </a:buClr>
            </a:pPr>
            <a:endParaRPr lang="en-GB" sz="5100" dirty="0" smtClean="0">
              <a:latin typeface="Calibri" panose="020F0502020204030204" pitchFamily="34" charset="0"/>
            </a:endParaRPr>
          </a:p>
          <a:p>
            <a:pPr>
              <a:buClr>
                <a:schemeClr val="tx2"/>
              </a:buClr>
            </a:pPr>
            <a:r>
              <a:rPr lang="en-GB" sz="5100" b="1" dirty="0" smtClean="0">
                <a:latin typeface="Calibri" panose="020F0502020204030204" pitchFamily="34" charset="0"/>
              </a:rPr>
              <a:t>Workshops</a:t>
            </a:r>
            <a:r>
              <a:rPr lang="en-GB" sz="5100" dirty="0" smtClean="0">
                <a:latin typeface="Calibri" panose="020F0502020204030204" pitchFamily="34" charset="0"/>
              </a:rPr>
              <a:t> </a:t>
            </a:r>
            <a:r>
              <a:rPr lang="en-GB" sz="5100" dirty="0">
                <a:latin typeface="Calibri" panose="020F0502020204030204" pitchFamily="34" charset="0"/>
              </a:rPr>
              <a:t>organized for respondents on survey instruments </a:t>
            </a:r>
            <a:endParaRPr lang="en-GB" sz="5100" dirty="0" smtClean="0">
              <a:latin typeface="Calibri" panose="020F0502020204030204" pitchFamily="34" charset="0"/>
            </a:endParaRPr>
          </a:p>
          <a:p>
            <a:pPr marL="0" indent="0">
              <a:buClr>
                <a:schemeClr val="tx2"/>
              </a:buClr>
              <a:buNone/>
            </a:pPr>
            <a:endParaRPr lang="en-GB" sz="5100" dirty="0" smtClean="0">
              <a:latin typeface="Calibri" panose="020F0502020204030204" pitchFamily="34" charset="0"/>
            </a:endParaRPr>
          </a:p>
          <a:p>
            <a:pPr>
              <a:buClr>
                <a:schemeClr val="tx2"/>
              </a:buClr>
            </a:pPr>
            <a:r>
              <a:rPr lang="en-GB" sz="5100" dirty="0" smtClean="0">
                <a:latin typeface="Calibri" panose="020F0502020204030204" pitchFamily="34" charset="0"/>
              </a:rPr>
              <a:t>Data </a:t>
            </a:r>
            <a:r>
              <a:rPr lang="en-GB" sz="5100" b="1" dirty="0">
                <a:latin typeface="Calibri" panose="020F0502020204030204" pitchFamily="34" charset="0"/>
              </a:rPr>
              <a:t>cleaning guides </a:t>
            </a:r>
            <a:r>
              <a:rPr lang="en-GB" sz="5100" dirty="0" smtClean="0">
                <a:latin typeface="Calibri" panose="020F0502020204030204" pitchFamily="34" charset="0"/>
              </a:rPr>
              <a:t>prepared </a:t>
            </a:r>
            <a:r>
              <a:rPr lang="en-GB" sz="5100" dirty="0">
                <a:latin typeface="Calibri" panose="020F0502020204030204" pitchFamily="34" charset="0"/>
              </a:rPr>
              <a:t>by the OECD </a:t>
            </a:r>
            <a:r>
              <a:rPr lang="en-GB" sz="5100" dirty="0" smtClean="0">
                <a:latin typeface="Calibri" panose="020F0502020204030204" pitchFamily="34" charset="0"/>
              </a:rPr>
              <a:t>(internal consistency and external checks)</a:t>
            </a:r>
          </a:p>
          <a:p>
            <a:pPr>
              <a:buClr>
                <a:schemeClr val="tx2"/>
              </a:buClr>
            </a:pPr>
            <a:endParaRPr lang="en-GB" sz="5100" dirty="0">
              <a:latin typeface="Calibri" panose="020F0502020204030204" pitchFamily="34" charset="0"/>
            </a:endParaRPr>
          </a:p>
          <a:p>
            <a:pPr>
              <a:buClr>
                <a:schemeClr val="tx2"/>
              </a:buClr>
            </a:pPr>
            <a:r>
              <a:rPr lang="en-GB" sz="5100" dirty="0" smtClean="0">
                <a:latin typeface="Calibri" panose="020F0502020204030204" pitchFamily="34" charset="0"/>
              </a:rPr>
              <a:t>Both </a:t>
            </a:r>
            <a:r>
              <a:rPr lang="en-GB" sz="5100" b="1" dirty="0">
                <a:latin typeface="Calibri" panose="020F0502020204030204" pitchFamily="34" charset="0"/>
              </a:rPr>
              <a:t>OECD and </a:t>
            </a:r>
            <a:r>
              <a:rPr lang="en-GB" sz="5100" b="1" dirty="0" smtClean="0">
                <a:latin typeface="Calibri" panose="020F0502020204030204" pitchFamily="34" charset="0"/>
              </a:rPr>
              <a:t>ADB </a:t>
            </a:r>
            <a:r>
              <a:rPr lang="en-GB" sz="5100" b="1" dirty="0">
                <a:latin typeface="Calibri" panose="020F0502020204030204" pitchFamily="34" charset="0"/>
              </a:rPr>
              <a:t>experts </a:t>
            </a:r>
            <a:r>
              <a:rPr lang="en-GB" sz="5100" dirty="0" smtClean="0">
                <a:latin typeface="Calibri" panose="020F0502020204030204" pitchFamily="34" charset="0"/>
              </a:rPr>
              <a:t>will</a:t>
            </a:r>
            <a:r>
              <a:rPr lang="en-GB" sz="5100" b="1" dirty="0" smtClean="0">
                <a:latin typeface="Calibri" panose="020F0502020204030204" pitchFamily="34" charset="0"/>
              </a:rPr>
              <a:t> </a:t>
            </a:r>
            <a:r>
              <a:rPr lang="en-GB" sz="5100" dirty="0" smtClean="0">
                <a:latin typeface="Calibri" panose="020F0502020204030204" pitchFamily="34" charset="0"/>
              </a:rPr>
              <a:t>review </a:t>
            </a:r>
            <a:r>
              <a:rPr lang="en-GB" sz="5100" dirty="0">
                <a:latin typeface="Calibri" panose="020F0502020204030204" pitchFamily="34" charset="0"/>
              </a:rPr>
              <a:t>the data </a:t>
            </a:r>
            <a:endParaRPr lang="en-GB" sz="5100" dirty="0" smtClean="0">
              <a:latin typeface="Calibri" panose="020F0502020204030204" pitchFamily="34" charset="0"/>
            </a:endParaRPr>
          </a:p>
          <a:p>
            <a:pPr>
              <a:buClr>
                <a:schemeClr val="tx2"/>
              </a:buClr>
            </a:pPr>
            <a:endParaRPr lang="en-GB" sz="5100" dirty="0" smtClean="0">
              <a:latin typeface="Calibri" panose="020F0502020204030204" pitchFamily="34" charset="0"/>
            </a:endParaRPr>
          </a:p>
          <a:p>
            <a:pPr>
              <a:buClr>
                <a:schemeClr val="tx2"/>
              </a:buClr>
            </a:pPr>
            <a:r>
              <a:rPr lang="en-GB" sz="5100" b="1" dirty="0" smtClean="0">
                <a:latin typeface="Calibri" panose="020F0502020204030204" pitchFamily="34" charset="0"/>
              </a:rPr>
              <a:t>Country </a:t>
            </a:r>
            <a:r>
              <a:rPr lang="en-GB" sz="5100" b="1" dirty="0">
                <a:latin typeface="Calibri" panose="020F0502020204030204" pitchFamily="34" charset="0"/>
              </a:rPr>
              <a:t>experts</a:t>
            </a:r>
            <a:r>
              <a:rPr lang="en-GB" sz="5100" dirty="0">
                <a:latin typeface="Calibri" panose="020F0502020204030204" pitchFamily="34" charset="0"/>
              </a:rPr>
              <a:t> </a:t>
            </a:r>
            <a:r>
              <a:rPr lang="en-GB" sz="5100" dirty="0" smtClean="0">
                <a:latin typeface="Calibri" panose="020F0502020204030204" pitchFamily="34" charset="0"/>
              </a:rPr>
              <a:t>will also review the data    </a:t>
            </a:r>
            <a:r>
              <a:rPr lang="en-US" dirty="0" smtClean="0">
                <a:latin typeface="Calibri" panose="020F0502020204030204" pitchFamily="34" charset="0"/>
              </a:rPr>
              <a:t>  </a:t>
            </a:r>
            <a:endParaRPr lang="en-GB" dirty="0" smtClean="0">
              <a:latin typeface="Calibri" panose="020F050202020403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286000" y="3105835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Clr>
                <a:schemeClr val="tx2"/>
              </a:buClr>
            </a:pPr>
            <a:r>
              <a:rPr lang="en-GB" dirty="0" smtClean="0">
                <a:solidFill>
                  <a:srgbClr val="04629A"/>
                </a:solidFill>
                <a:latin typeface="Helvetica LT Std" panose="020B0504020202020204" pitchFamily="34" charset="0"/>
              </a:rPr>
              <a:t>   </a:t>
            </a:r>
            <a:r>
              <a:rPr lang="en-GB" b="0" dirty="0" smtClean="0">
                <a:solidFill>
                  <a:srgbClr val="04629A"/>
                </a:solidFill>
                <a:latin typeface="Helvetica LT Std" panose="020B050402020202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333120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 smtClean="0"/>
              <a:t>Timeline</a:t>
            </a:r>
            <a:endParaRPr lang="en-GB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909213"/>
              </p:ext>
            </p:extLst>
          </p:nvPr>
        </p:nvGraphicFramePr>
        <p:xfrm>
          <a:off x="0" y="260644"/>
          <a:ext cx="9144000" cy="6597355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737420"/>
                <a:gridCol w="1917290"/>
                <a:gridCol w="6489290"/>
              </a:tblGrid>
              <a:tr h="685528">
                <a:tc rowSpan="4">
                  <a:txBody>
                    <a:bodyPr/>
                    <a:lstStyle/>
                    <a:p>
                      <a:r>
                        <a:rPr lang="fr-FR" sz="1800" b="0" dirty="0" smtClean="0">
                          <a:solidFill>
                            <a:schemeClr val="bg1"/>
                          </a:solidFill>
                          <a:latin typeface="Calibri" panose="020F0502020204030204" pitchFamily="34" charset="0"/>
                        </a:rPr>
                        <a:t>2016</a:t>
                      </a:r>
                      <a:endParaRPr lang="en-GB" sz="1800" b="0" dirty="0">
                        <a:solidFill>
                          <a:schemeClr val="bg1"/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600" b="1" dirty="0" err="1" smtClean="0">
                          <a:solidFill>
                            <a:schemeClr val="bg1"/>
                          </a:solidFill>
                          <a:latin typeface="Calibri" panose="020F0502020204030204" pitchFamily="34" charset="0"/>
                        </a:rPr>
                        <a:t>Mid-September</a:t>
                      </a:r>
                      <a:endParaRPr lang="en-GB" sz="1600" b="1" dirty="0">
                        <a:solidFill>
                          <a:schemeClr val="bg1"/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solidFill>
                            <a:schemeClr val="bg1"/>
                          </a:solidFill>
                          <a:latin typeface="Calibri" panose="020F0502020204030204" pitchFamily="34" charset="0"/>
                        </a:rPr>
                        <a:t>Sea G@G Steering group meeting, Bangkok (Thailand)</a:t>
                      </a:r>
                    </a:p>
                    <a:p>
                      <a:pPr algn="ctr"/>
                      <a:endParaRPr lang="en-GB" sz="1600" b="1" dirty="0">
                        <a:solidFill>
                          <a:schemeClr val="bg1"/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</a:tr>
              <a:tr h="1176679">
                <a:tc vMerge="1">
                  <a:txBody>
                    <a:bodyPr/>
                    <a:lstStyle/>
                    <a:p>
                      <a:endParaRPr lang="en-GB" sz="16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600" b="0" dirty="0" err="1" smtClean="0">
                          <a:solidFill>
                            <a:schemeClr val="bg1"/>
                          </a:solidFill>
                          <a:latin typeface="Calibri" panose="020F0502020204030204" pitchFamily="34" charset="0"/>
                        </a:rPr>
                        <a:t>Early</a:t>
                      </a:r>
                      <a:r>
                        <a:rPr lang="fr-FR" sz="1600" b="0" dirty="0" smtClean="0">
                          <a:solidFill>
                            <a:schemeClr val="bg1"/>
                          </a:solidFill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fr-FR" sz="1600" b="0" dirty="0" err="1" smtClean="0">
                          <a:solidFill>
                            <a:schemeClr val="bg1"/>
                          </a:solidFill>
                          <a:latin typeface="Calibri" panose="020F0502020204030204" pitchFamily="34" charset="0"/>
                        </a:rPr>
                        <a:t>October</a:t>
                      </a:r>
                      <a:endParaRPr lang="en-GB" sz="1600" b="0" dirty="0">
                        <a:solidFill>
                          <a:schemeClr val="bg1"/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b="0" dirty="0" smtClean="0">
                          <a:solidFill>
                            <a:schemeClr val="bg1"/>
                          </a:solidFill>
                          <a:latin typeface="Calibri" panose="020F0502020204030204" pitchFamily="34" charset="0"/>
                        </a:rPr>
                        <a:t>2 </a:t>
                      </a:r>
                      <a:r>
                        <a:rPr lang="fr-FR" sz="1800" b="0" dirty="0" err="1" smtClean="0">
                          <a:solidFill>
                            <a:schemeClr val="bg1"/>
                          </a:solidFill>
                          <a:latin typeface="Calibri" panose="020F0502020204030204" pitchFamily="34" charset="0"/>
                        </a:rPr>
                        <a:t>Surveys</a:t>
                      </a:r>
                      <a:r>
                        <a:rPr lang="fr-FR" sz="1800" b="0" dirty="0" smtClean="0">
                          <a:solidFill>
                            <a:schemeClr val="bg1"/>
                          </a:solidFill>
                          <a:latin typeface="Calibri" panose="020F0502020204030204" pitchFamily="34" charset="0"/>
                        </a:rPr>
                        <a:t> sent to countries:</a:t>
                      </a:r>
                    </a:p>
                    <a:p>
                      <a:pPr algn="ctr"/>
                      <a:r>
                        <a:rPr lang="fr-FR" sz="1800" b="0" dirty="0" smtClean="0">
                          <a:solidFill>
                            <a:schemeClr val="bg1"/>
                          </a:solidFill>
                          <a:latin typeface="Calibri" panose="020F0502020204030204" pitchFamily="34" charset="0"/>
                        </a:rPr>
                        <a:t>-Strategic HRM</a:t>
                      </a:r>
                    </a:p>
                    <a:p>
                      <a:pPr algn="ctr"/>
                      <a:r>
                        <a:rPr lang="fr-FR" sz="1800" b="0" dirty="0" smtClean="0">
                          <a:solidFill>
                            <a:schemeClr val="bg1"/>
                          </a:solidFill>
                          <a:latin typeface="Calibri" panose="020F0502020204030204" pitchFamily="34" charset="0"/>
                        </a:rPr>
                        <a:t>-Digital </a:t>
                      </a:r>
                      <a:r>
                        <a:rPr lang="fr-FR" sz="1800" b="0" dirty="0" err="1" smtClean="0">
                          <a:solidFill>
                            <a:schemeClr val="bg1"/>
                          </a:solidFill>
                          <a:latin typeface="Calibri" panose="020F0502020204030204" pitchFamily="34" charset="0"/>
                        </a:rPr>
                        <a:t>Government</a:t>
                      </a:r>
                      <a:endParaRPr lang="fr-FR" sz="1800" b="0" dirty="0" smtClean="0">
                        <a:solidFill>
                          <a:schemeClr val="bg1"/>
                        </a:solidFill>
                        <a:latin typeface="Calibri" panose="020F0502020204030204" pitchFamily="34" charset="0"/>
                      </a:endParaRPr>
                    </a:p>
                    <a:p>
                      <a:pPr algn="ctr"/>
                      <a:r>
                        <a:rPr lang="fr-FR" sz="1600" b="0" i="1" dirty="0" smtClean="0">
                          <a:solidFill>
                            <a:srgbClr val="FF0000"/>
                          </a:solidFill>
                          <a:latin typeface="Calibri" panose="020F0502020204030204" pitchFamily="34" charset="0"/>
                        </a:rPr>
                        <a:t>Deadline to </a:t>
                      </a:r>
                      <a:r>
                        <a:rPr lang="fr-FR" sz="1600" b="0" i="1" dirty="0" err="1" smtClean="0">
                          <a:solidFill>
                            <a:srgbClr val="FF0000"/>
                          </a:solidFill>
                          <a:latin typeface="Calibri" panose="020F0502020204030204" pitchFamily="34" charset="0"/>
                        </a:rPr>
                        <a:t>respond</a:t>
                      </a:r>
                      <a:r>
                        <a:rPr lang="fr-FR" sz="1600" b="0" i="1" dirty="0" smtClean="0">
                          <a:solidFill>
                            <a:srgbClr val="FF0000"/>
                          </a:solidFill>
                          <a:latin typeface="Calibri" panose="020F0502020204030204" pitchFamily="34" charset="0"/>
                        </a:rPr>
                        <a:t>: </a:t>
                      </a:r>
                      <a:r>
                        <a:rPr lang="fr-FR" sz="1600" b="0" i="1" dirty="0" err="1" smtClean="0">
                          <a:solidFill>
                            <a:srgbClr val="FF0000"/>
                          </a:solidFill>
                          <a:latin typeface="Calibri" panose="020F0502020204030204" pitchFamily="34" charset="0"/>
                        </a:rPr>
                        <a:t>mid-November</a:t>
                      </a:r>
                      <a:endParaRPr lang="en-GB" sz="1600" b="0" i="1" dirty="0">
                        <a:solidFill>
                          <a:srgbClr val="FF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</a:tr>
              <a:tr h="897992">
                <a:tc vMerge="1">
                  <a:txBody>
                    <a:bodyPr/>
                    <a:lstStyle/>
                    <a:p>
                      <a:endParaRPr lang="en-GB" sz="16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600" b="0" dirty="0" err="1" smtClean="0">
                          <a:solidFill>
                            <a:schemeClr val="bg1"/>
                          </a:solidFill>
                          <a:latin typeface="Calibri" panose="020F0502020204030204" pitchFamily="34" charset="0"/>
                        </a:rPr>
                        <a:t>Mid-November</a:t>
                      </a:r>
                      <a:endParaRPr lang="en-GB" sz="1600" b="0" dirty="0">
                        <a:solidFill>
                          <a:schemeClr val="bg1"/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b="0" dirty="0" smtClean="0">
                          <a:solidFill>
                            <a:schemeClr val="bg1"/>
                          </a:solidFill>
                          <a:latin typeface="Calibri" panose="020F0502020204030204" pitchFamily="34" charset="0"/>
                        </a:rPr>
                        <a:t>1 </a:t>
                      </a:r>
                      <a:r>
                        <a:rPr lang="fr-FR" sz="1800" b="0" dirty="0" err="1" smtClean="0">
                          <a:solidFill>
                            <a:schemeClr val="bg1"/>
                          </a:solidFill>
                          <a:latin typeface="Calibri" panose="020F0502020204030204" pitchFamily="34" charset="0"/>
                        </a:rPr>
                        <a:t>survey</a:t>
                      </a:r>
                      <a:r>
                        <a:rPr lang="fr-FR" sz="1800" b="0" dirty="0" smtClean="0">
                          <a:solidFill>
                            <a:schemeClr val="bg1"/>
                          </a:solidFill>
                          <a:latin typeface="Calibri" panose="020F0502020204030204" pitchFamily="34" charset="0"/>
                        </a:rPr>
                        <a:t> sent to countries</a:t>
                      </a:r>
                    </a:p>
                    <a:p>
                      <a:pPr algn="ctr"/>
                      <a:r>
                        <a:rPr lang="fr-FR" sz="1800" b="0" dirty="0" smtClean="0">
                          <a:solidFill>
                            <a:schemeClr val="bg1"/>
                          </a:solidFill>
                          <a:latin typeface="Calibri" panose="020F0502020204030204" pitchFamily="34" charset="0"/>
                        </a:rPr>
                        <a:t>-Open</a:t>
                      </a:r>
                      <a:r>
                        <a:rPr lang="fr-FR" sz="1800" b="0" baseline="0" dirty="0" smtClean="0">
                          <a:solidFill>
                            <a:schemeClr val="bg1"/>
                          </a:solidFill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fr-FR" sz="1800" b="0" baseline="0" dirty="0" err="1" smtClean="0">
                          <a:solidFill>
                            <a:schemeClr val="bg1"/>
                          </a:solidFill>
                          <a:latin typeface="Calibri" panose="020F0502020204030204" pitchFamily="34" charset="0"/>
                        </a:rPr>
                        <a:t>Government</a:t>
                      </a:r>
                      <a:r>
                        <a:rPr lang="fr-FR" sz="1800" b="0" baseline="0" dirty="0" smtClean="0">
                          <a:solidFill>
                            <a:schemeClr val="bg1"/>
                          </a:solidFill>
                          <a:latin typeface="Calibri" panose="020F0502020204030204" pitchFamily="34" charset="0"/>
                        </a:rPr>
                        <a:t> Data</a:t>
                      </a:r>
                    </a:p>
                    <a:p>
                      <a:pPr algn="ctr"/>
                      <a:r>
                        <a:rPr lang="fr-FR" sz="1600" b="0" i="1" baseline="0" dirty="0" smtClean="0">
                          <a:solidFill>
                            <a:srgbClr val="FF0000"/>
                          </a:solidFill>
                          <a:latin typeface="Calibri" panose="020F0502020204030204" pitchFamily="34" charset="0"/>
                        </a:rPr>
                        <a:t>Deadline to </a:t>
                      </a:r>
                      <a:r>
                        <a:rPr lang="fr-FR" sz="1600" b="0" i="1" baseline="0" dirty="0" err="1" smtClean="0">
                          <a:solidFill>
                            <a:srgbClr val="FF0000"/>
                          </a:solidFill>
                          <a:latin typeface="Calibri" panose="020F0502020204030204" pitchFamily="34" charset="0"/>
                        </a:rPr>
                        <a:t>respond</a:t>
                      </a:r>
                      <a:r>
                        <a:rPr lang="fr-FR" sz="1600" b="0" i="1" baseline="0" dirty="0" smtClean="0">
                          <a:solidFill>
                            <a:srgbClr val="FF0000"/>
                          </a:solidFill>
                          <a:latin typeface="Calibri" panose="020F0502020204030204" pitchFamily="34" charset="0"/>
                        </a:rPr>
                        <a:t>: end of </a:t>
                      </a:r>
                      <a:r>
                        <a:rPr lang="fr-FR" sz="1600" b="0" i="1" baseline="0" dirty="0" err="1" smtClean="0">
                          <a:solidFill>
                            <a:srgbClr val="FF0000"/>
                          </a:solidFill>
                          <a:latin typeface="Calibri" panose="020F0502020204030204" pitchFamily="34" charset="0"/>
                        </a:rPr>
                        <a:t>December</a:t>
                      </a:r>
                      <a:endParaRPr lang="en-GB" sz="1600" b="0" i="1" dirty="0">
                        <a:solidFill>
                          <a:srgbClr val="FF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</a:tr>
              <a:tr h="418935">
                <a:tc vMerge="1">
                  <a:txBody>
                    <a:bodyPr/>
                    <a:lstStyle/>
                    <a:p>
                      <a:endParaRPr lang="en-GB" sz="16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600" b="1" dirty="0" smtClean="0">
                          <a:solidFill>
                            <a:schemeClr val="bg1"/>
                          </a:solidFill>
                          <a:latin typeface="Calibri" panose="020F0502020204030204" pitchFamily="34" charset="0"/>
                        </a:rPr>
                        <a:t>End of </a:t>
                      </a:r>
                      <a:r>
                        <a:rPr lang="fr-FR" sz="1600" b="1" dirty="0" err="1" smtClean="0">
                          <a:solidFill>
                            <a:schemeClr val="bg1"/>
                          </a:solidFill>
                          <a:latin typeface="Calibri" panose="020F0502020204030204" pitchFamily="34" charset="0"/>
                        </a:rPr>
                        <a:t>December</a:t>
                      </a:r>
                      <a:endParaRPr lang="en-GB" sz="1600" b="1" dirty="0">
                        <a:solidFill>
                          <a:schemeClr val="bg1"/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000" b="1" dirty="0" smtClean="0">
                          <a:solidFill>
                            <a:schemeClr val="bg1"/>
                          </a:solidFill>
                          <a:latin typeface="Calibri" panose="020F0502020204030204" pitchFamily="34" charset="0"/>
                        </a:rPr>
                        <a:t>End of data collection</a:t>
                      </a:r>
                      <a:endParaRPr lang="en-GB" sz="2000" b="1" dirty="0">
                        <a:solidFill>
                          <a:schemeClr val="bg1"/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</a:tr>
              <a:tr h="417364">
                <a:tc rowSpan="7">
                  <a:txBody>
                    <a:bodyPr/>
                    <a:lstStyle/>
                    <a:p>
                      <a:r>
                        <a:rPr lang="fr-FR" sz="1800" b="0" dirty="0" smtClean="0">
                          <a:solidFill>
                            <a:schemeClr val="bg1"/>
                          </a:solidFill>
                          <a:latin typeface="Calibri" panose="020F0502020204030204" pitchFamily="34" charset="0"/>
                        </a:rPr>
                        <a:t>2017</a:t>
                      </a:r>
                      <a:endParaRPr lang="en-GB" sz="1800" b="0" dirty="0">
                        <a:solidFill>
                          <a:schemeClr val="bg1"/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600" b="0" dirty="0" err="1" smtClean="0">
                          <a:solidFill>
                            <a:schemeClr val="bg1"/>
                          </a:solidFill>
                          <a:latin typeface="Calibri" panose="020F0502020204030204" pitchFamily="34" charset="0"/>
                        </a:rPr>
                        <a:t>January</a:t>
                      </a:r>
                      <a:r>
                        <a:rPr lang="fr-FR" sz="1600" b="0" dirty="0" smtClean="0">
                          <a:solidFill>
                            <a:schemeClr val="bg1"/>
                          </a:solidFill>
                          <a:latin typeface="Calibri" panose="020F0502020204030204" pitchFamily="34" charset="0"/>
                        </a:rPr>
                        <a:t>-March</a:t>
                      </a:r>
                      <a:endParaRPr lang="en-GB" sz="1600" b="0" dirty="0">
                        <a:solidFill>
                          <a:schemeClr val="bg1"/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b="0" dirty="0" smtClean="0">
                          <a:solidFill>
                            <a:schemeClr val="bg1"/>
                          </a:solidFill>
                          <a:latin typeface="Calibri" panose="020F0502020204030204" pitchFamily="34" charset="0"/>
                        </a:rPr>
                        <a:t>Data </a:t>
                      </a:r>
                      <a:r>
                        <a:rPr lang="fr-FR" sz="1800" b="0" dirty="0" err="1" smtClean="0">
                          <a:solidFill>
                            <a:schemeClr val="bg1"/>
                          </a:solidFill>
                          <a:latin typeface="Calibri" panose="020F0502020204030204" pitchFamily="34" charset="0"/>
                        </a:rPr>
                        <a:t>cleaning</a:t>
                      </a:r>
                      <a:r>
                        <a:rPr lang="fr-FR" sz="1800" b="0" dirty="0" smtClean="0">
                          <a:solidFill>
                            <a:schemeClr val="bg1"/>
                          </a:solidFill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fr-FR" sz="1800" b="0" dirty="0" err="1" smtClean="0">
                          <a:solidFill>
                            <a:schemeClr val="bg1"/>
                          </a:solidFill>
                          <a:latin typeface="Calibri" panose="020F0502020204030204" pitchFamily="34" charset="0"/>
                        </a:rPr>
                        <a:t>period</a:t>
                      </a:r>
                      <a:endParaRPr lang="en-GB" sz="1800" b="0" dirty="0">
                        <a:solidFill>
                          <a:schemeClr val="bg1"/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/>
                    </a:solidFill>
                  </a:tcPr>
                </a:tc>
              </a:tr>
              <a:tr h="417364">
                <a:tc vMerge="1">
                  <a:txBody>
                    <a:bodyPr/>
                    <a:lstStyle/>
                    <a:p>
                      <a:endParaRPr lang="en-GB" sz="16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600" b="0" dirty="0" smtClean="0">
                          <a:solidFill>
                            <a:schemeClr val="bg1"/>
                          </a:solidFill>
                          <a:latin typeface="Calibri" panose="020F0502020204030204" pitchFamily="34" charset="0"/>
                        </a:rPr>
                        <a:t>April</a:t>
                      </a:r>
                      <a:endParaRPr lang="en-GB" sz="1600" b="0" dirty="0">
                        <a:solidFill>
                          <a:schemeClr val="bg1"/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b="0" dirty="0" smtClean="0">
                          <a:solidFill>
                            <a:schemeClr val="bg1"/>
                          </a:solidFill>
                          <a:latin typeface="Calibri" panose="020F0502020204030204" pitchFamily="34" charset="0"/>
                        </a:rPr>
                        <a:t>Data </a:t>
                      </a:r>
                      <a:r>
                        <a:rPr lang="fr-FR" sz="1800" b="0" dirty="0" err="1" smtClean="0">
                          <a:solidFill>
                            <a:schemeClr val="bg1"/>
                          </a:solidFill>
                          <a:latin typeface="Calibri" panose="020F0502020204030204" pitchFamily="34" charset="0"/>
                        </a:rPr>
                        <a:t>shared</a:t>
                      </a:r>
                      <a:r>
                        <a:rPr lang="fr-FR" sz="1800" b="0" dirty="0" smtClean="0">
                          <a:solidFill>
                            <a:schemeClr val="bg1"/>
                          </a:solidFill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fr-FR" sz="1800" b="0" dirty="0" err="1" smtClean="0">
                          <a:solidFill>
                            <a:schemeClr val="bg1"/>
                          </a:solidFill>
                          <a:latin typeface="Calibri" panose="020F0502020204030204" pitchFamily="34" charset="0"/>
                        </a:rPr>
                        <a:t>with</a:t>
                      </a:r>
                      <a:r>
                        <a:rPr lang="fr-FR" sz="1800" b="0" dirty="0" smtClean="0">
                          <a:solidFill>
                            <a:schemeClr val="bg1"/>
                          </a:solidFill>
                          <a:latin typeface="Calibri" panose="020F0502020204030204" pitchFamily="34" charset="0"/>
                        </a:rPr>
                        <a:t> experts</a:t>
                      </a:r>
                      <a:endParaRPr lang="en-GB" sz="1800" b="0" dirty="0">
                        <a:solidFill>
                          <a:schemeClr val="bg1"/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</a:tr>
              <a:tr h="417364">
                <a:tc vMerge="1">
                  <a:txBody>
                    <a:bodyPr/>
                    <a:lstStyle/>
                    <a:p>
                      <a:endParaRPr lang="en-GB" sz="16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600" b="0" dirty="0" smtClean="0">
                          <a:solidFill>
                            <a:schemeClr val="bg1"/>
                          </a:solidFill>
                          <a:latin typeface="Calibri" panose="020F0502020204030204" pitchFamily="34" charset="0"/>
                        </a:rPr>
                        <a:t>May</a:t>
                      </a:r>
                      <a:endParaRPr lang="en-GB" sz="1600" b="0" dirty="0">
                        <a:solidFill>
                          <a:schemeClr val="bg1"/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b="0" dirty="0" smtClean="0">
                          <a:solidFill>
                            <a:schemeClr val="bg1"/>
                          </a:solidFill>
                          <a:latin typeface="Calibri" panose="020F0502020204030204" pitchFamily="34" charset="0"/>
                        </a:rPr>
                        <a:t>Data </a:t>
                      </a:r>
                      <a:r>
                        <a:rPr lang="fr-FR" sz="1800" b="0" dirty="0" err="1" smtClean="0">
                          <a:solidFill>
                            <a:schemeClr val="bg1"/>
                          </a:solidFill>
                          <a:latin typeface="Calibri" panose="020F0502020204030204" pitchFamily="34" charset="0"/>
                        </a:rPr>
                        <a:t>shared</a:t>
                      </a:r>
                      <a:r>
                        <a:rPr lang="fr-FR" sz="1800" b="0" dirty="0" smtClean="0">
                          <a:solidFill>
                            <a:schemeClr val="bg1"/>
                          </a:solidFill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fr-FR" sz="1800" b="0" dirty="0" err="1" smtClean="0">
                          <a:solidFill>
                            <a:schemeClr val="bg1"/>
                          </a:solidFill>
                          <a:latin typeface="Calibri" panose="020F0502020204030204" pitchFamily="34" charset="0"/>
                        </a:rPr>
                        <a:t>with</a:t>
                      </a:r>
                      <a:r>
                        <a:rPr lang="fr-FR" sz="1800" b="0" dirty="0" smtClean="0">
                          <a:solidFill>
                            <a:schemeClr val="bg1"/>
                          </a:solidFill>
                          <a:latin typeface="Calibri" panose="020F0502020204030204" pitchFamily="34" charset="0"/>
                        </a:rPr>
                        <a:t> countries for final </a:t>
                      </a:r>
                      <a:r>
                        <a:rPr lang="fr-FR" sz="1800" b="0" dirty="0" err="1" smtClean="0">
                          <a:solidFill>
                            <a:schemeClr val="bg1"/>
                          </a:solidFill>
                          <a:latin typeface="Calibri" panose="020F0502020204030204" pitchFamily="34" charset="0"/>
                        </a:rPr>
                        <a:t>comments</a:t>
                      </a:r>
                      <a:endParaRPr lang="en-GB" sz="1800" b="0" dirty="0">
                        <a:solidFill>
                          <a:schemeClr val="bg1"/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</a:tr>
              <a:tr h="914037">
                <a:tc vMerge="1">
                  <a:txBody>
                    <a:bodyPr/>
                    <a:lstStyle/>
                    <a:p>
                      <a:endParaRPr lang="en-GB" sz="16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600" b="0" dirty="0" err="1" smtClean="0">
                          <a:solidFill>
                            <a:schemeClr val="bg1"/>
                          </a:solidFill>
                          <a:latin typeface="Calibri" panose="020F0502020204030204" pitchFamily="34" charset="0"/>
                        </a:rPr>
                        <a:t>June</a:t>
                      </a:r>
                      <a:r>
                        <a:rPr lang="fr-FR" sz="1600" b="0" dirty="0" smtClean="0">
                          <a:solidFill>
                            <a:schemeClr val="bg1"/>
                          </a:solidFill>
                          <a:latin typeface="Calibri" panose="020F0502020204030204" pitchFamily="34" charset="0"/>
                        </a:rPr>
                        <a:t>-August</a:t>
                      </a:r>
                      <a:endParaRPr lang="en-GB" sz="1600" b="0" dirty="0">
                        <a:solidFill>
                          <a:schemeClr val="bg1"/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b="0" dirty="0" smtClean="0">
                          <a:solidFill>
                            <a:schemeClr val="bg1"/>
                          </a:solidFill>
                          <a:latin typeface="Calibri" panose="020F0502020204030204" pitchFamily="34" charset="0"/>
                        </a:rPr>
                        <a:t>Production of the publication (</a:t>
                      </a:r>
                      <a:r>
                        <a:rPr lang="fr-FR" sz="1800" b="0" dirty="0" err="1" smtClean="0">
                          <a:solidFill>
                            <a:schemeClr val="bg1"/>
                          </a:solidFill>
                          <a:latin typeface="Calibri" panose="020F0502020204030204" pitchFamily="34" charset="0"/>
                        </a:rPr>
                        <a:t>drafting</a:t>
                      </a:r>
                      <a:r>
                        <a:rPr lang="fr-FR" sz="1800" b="0" dirty="0" smtClean="0">
                          <a:solidFill>
                            <a:schemeClr val="bg1"/>
                          </a:solidFill>
                          <a:latin typeface="Calibri" panose="020F0502020204030204" pitchFamily="34" charset="0"/>
                        </a:rPr>
                        <a:t>, </a:t>
                      </a:r>
                      <a:r>
                        <a:rPr lang="fr-FR" sz="1800" b="0" dirty="0" err="1" smtClean="0">
                          <a:solidFill>
                            <a:schemeClr val="bg1"/>
                          </a:solidFill>
                          <a:latin typeface="Calibri" panose="020F0502020204030204" pitchFamily="34" charset="0"/>
                        </a:rPr>
                        <a:t>editing</a:t>
                      </a:r>
                      <a:r>
                        <a:rPr lang="fr-FR" sz="1800" b="0" dirty="0" smtClean="0">
                          <a:solidFill>
                            <a:schemeClr val="bg1"/>
                          </a:solidFill>
                          <a:latin typeface="Calibri" panose="020F0502020204030204" pitchFamily="34" charset="0"/>
                        </a:rPr>
                        <a:t>, </a:t>
                      </a:r>
                      <a:r>
                        <a:rPr lang="fr-FR" sz="1800" b="0" dirty="0" err="1" smtClean="0">
                          <a:solidFill>
                            <a:schemeClr val="bg1"/>
                          </a:solidFill>
                          <a:latin typeface="Calibri" panose="020F0502020204030204" pitchFamily="34" charset="0"/>
                        </a:rPr>
                        <a:t>formating</a:t>
                      </a:r>
                      <a:r>
                        <a:rPr lang="fr-FR" sz="1800" b="0" dirty="0" smtClean="0">
                          <a:solidFill>
                            <a:schemeClr val="bg1"/>
                          </a:solidFill>
                          <a:latin typeface="Calibri" panose="020F0502020204030204" pitchFamily="34" charset="0"/>
                        </a:rPr>
                        <a:t>) </a:t>
                      </a:r>
                      <a:endParaRPr lang="fr-FR" sz="2000" b="0" dirty="0" smtClean="0">
                        <a:latin typeface="Calibri" panose="020F0502020204030204" pitchFamily="34" charset="0"/>
                      </a:endParaRPr>
                    </a:p>
                    <a:p>
                      <a:pPr algn="ctr"/>
                      <a:r>
                        <a:rPr lang="fr-FR" sz="1600" b="0" i="1" dirty="0" smtClean="0">
                          <a:solidFill>
                            <a:srgbClr val="FFFF00"/>
                          </a:solidFill>
                          <a:latin typeface="Calibri" panose="020F0502020204030204" pitchFamily="34" charset="0"/>
                        </a:rPr>
                        <a:t>TBC:</a:t>
                      </a:r>
                      <a:r>
                        <a:rPr lang="fr-FR" sz="1600" b="0" i="1" baseline="0" dirty="0" smtClean="0">
                          <a:solidFill>
                            <a:srgbClr val="FFFF00"/>
                          </a:solidFill>
                          <a:latin typeface="Calibri" panose="020F0502020204030204" pitchFamily="34" charset="0"/>
                        </a:rPr>
                        <a:t> Organization of second </a:t>
                      </a:r>
                      <a:r>
                        <a:rPr lang="fr-FR" sz="1600" b="0" i="1" baseline="0" dirty="0" err="1" smtClean="0">
                          <a:solidFill>
                            <a:srgbClr val="FFFF00"/>
                          </a:solidFill>
                          <a:latin typeface="Calibri" panose="020F0502020204030204" pitchFamily="34" charset="0"/>
                        </a:rPr>
                        <a:t>Steering</a:t>
                      </a:r>
                      <a:r>
                        <a:rPr lang="fr-FR" sz="1600" b="0" i="1" baseline="0" dirty="0" smtClean="0">
                          <a:solidFill>
                            <a:srgbClr val="FFFF00"/>
                          </a:solidFill>
                          <a:latin typeface="Calibri" panose="020F0502020204030204" pitchFamily="34" charset="0"/>
                        </a:rPr>
                        <a:t> group meeting and workshops to </a:t>
                      </a:r>
                      <a:r>
                        <a:rPr lang="fr-FR" sz="1600" b="0" i="1" baseline="0" dirty="0" err="1" smtClean="0">
                          <a:solidFill>
                            <a:srgbClr val="FFFF00"/>
                          </a:solidFill>
                          <a:latin typeface="Calibri" panose="020F0502020204030204" pitchFamily="34" charset="0"/>
                        </a:rPr>
                        <a:t>finalize</a:t>
                      </a:r>
                      <a:r>
                        <a:rPr lang="fr-FR" sz="1600" b="0" i="1" baseline="0" dirty="0" smtClean="0">
                          <a:solidFill>
                            <a:srgbClr val="FFFF00"/>
                          </a:solidFill>
                          <a:latin typeface="Calibri" panose="020F0502020204030204" pitchFamily="34" charset="0"/>
                        </a:rPr>
                        <a:t> data </a:t>
                      </a:r>
                      <a:r>
                        <a:rPr lang="fr-FR" sz="1600" b="0" i="1" baseline="0" dirty="0" err="1" smtClean="0">
                          <a:solidFill>
                            <a:srgbClr val="FFFF00"/>
                          </a:solidFill>
                          <a:latin typeface="Calibri" panose="020F0502020204030204" pitchFamily="34" charset="0"/>
                        </a:rPr>
                        <a:t>cleaning</a:t>
                      </a:r>
                      <a:endParaRPr lang="en-GB" sz="1600" b="0" i="1" dirty="0">
                        <a:solidFill>
                          <a:srgbClr val="FFFF00"/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</a:tr>
              <a:tr h="417364">
                <a:tc vMerge="1">
                  <a:txBody>
                    <a:bodyPr/>
                    <a:lstStyle/>
                    <a:p>
                      <a:endParaRPr lang="en-GB" sz="16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600" b="0" dirty="0" err="1" smtClean="0">
                          <a:solidFill>
                            <a:schemeClr val="bg1"/>
                          </a:solidFill>
                          <a:latin typeface="Calibri" panose="020F0502020204030204" pitchFamily="34" charset="0"/>
                        </a:rPr>
                        <a:t>September</a:t>
                      </a:r>
                      <a:endParaRPr lang="en-GB" sz="1600" b="0" dirty="0">
                        <a:solidFill>
                          <a:schemeClr val="bg1"/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b="0" dirty="0" smtClean="0">
                          <a:solidFill>
                            <a:schemeClr val="bg1"/>
                          </a:solidFill>
                          <a:latin typeface="Calibri" panose="020F0502020204030204" pitchFamily="34" charset="0"/>
                        </a:rPr>
                        <a:t>Publication sent to countries for </a:t>
                      </a:r>
                      <a:r>
                        <a:rPr lang="fr-FR" sz="1800" b="0" dirty="0" err="1" smtClean="0">
                          <a:solidFill>
                            <a:schemeClr val="bg1"/>
                          </a:solidFill>
                          <a:latin typeface="Calibri" panose="020F0502020204030204" pitchFamily="34" charset="0"/>
                        </a:rPr>
                        <a:t>comments</a:t>
                      </a:r>
                      <a:endParaRPr lang="en-GB" sz="1800" b="0" dirty="0">
                        <a:solidFill>
                          <a:schemeClr val="bg1"/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</a:tr>
              <a:tr h="417364">
                <a:tc vMerge="1">
                  <a:txBody>
                    <a:bodyPr/>
                    <a:lstStyle/>
                    <a:p>
                      <a:endParaRPr lang="en-GB" sz="16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600" b="0" dirty="0" err="1" smtClean="0">
                          <a:solidFill>
                            <a:schemeClr val="bg1"/>
                          </a:solidFill>
                          <a:latin typeface="Calibri" panose="020F0502020204030204" pitchFamily="34" charset="0"/>
                        </a:rPr>
                        <a:t>October</a:t>
                      </a:r>
                      <a:endParaRPr lang="en-GB" sz="1600" b="0" dirty="0">
                        <a:solidFill>
                          <a:schemeClr val="bg1"/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b="0" dirty="0" smtClean="0">
                          <a:solidFill>
                            <a:schemeClr val="bg1"/>
                          </a:solidFill>
                          <a:latin typeface="Calibri" panose="020F0502020204030204" pitchFamily="34" charset="0"/>
                        </a:rPr>
                        <a:t>Production</a:t>
                      </a:r>
                      <a:r>
                        <a:rPr lang="fr-FR" sz="1800" b="0" baseline="0" dirty="0" smtClean="0">
                          <a:solidFill>
                            <a:schemeClr val="bg1"/>
                          </a:solidFill>
                          <a:latin typeface="Calibri" panose="020F0502020204030204" pitchFamily="34" charset="0"/>
                        </a:rPr>
                        <a:t> of the country </a:t>
                      </a:r>
                      <a:r>
                        <a:rPr lang="fr-FR" sz="1800" b="0" baseline="0" dirty="0" err="1" smtClean="0">
                          <a:solidFill>
                            <a:schemeClr val="bg1"/>
                          </a:solidFill>
                          <a:latin typeface="Calibri" panose="020F0502020204030204" pitchFamily="34" charset="0"/>
                        </a:rPr>
                        <a:t>fact</a:t>
                      </a:r>
                      <a:r>
                        <a:rPr lang="fr-FR" sz="1800" b="0" baseline="0" dirty="0" smtClean="0">
                          <a:solidFill>
                            <a:schemeClr val="bg1"/>
                          </a:solidFill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fr-FR" sz="1800" b="0" baseline="0" dirty="0" err="1" smtClean="0">
                          <a:solidFill>
                            <a:schemeClr val="bg1"/>
                          </a:solidFill>
                          <a:latin typeface="Calibri" panose="020F0502020204030204" pitchFamily="34" charset="0"/>
                        </a:rPr>
                        <a:t>sheets</a:t>
                      </a:r>
                      <a:endParaRPr lang="en-GB" sz="1800" b="0" dirty="0">
                        <a:solidFill>
                          <a:schemeClr val="bg1"/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</a:tr>
              <a:tr h="417364">
                <a:tc vMerge="1">
                  <a:txBody>
                    <a:bodyPr/>
                    <a:lstStyle/>
                    <a:p>
                      <a:endParaRPr lang="en-GB" sz="16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600" b="0" dirty="0" err="1" smtClean="0">
                          <a:solidFill>
                            <a:schemeClr val="bg1"/>
                          </a:solidFill>
                          <a:latin typeface="Calibri" panose="020F0502020204030204" pitchFamily="34" charset="0"/>
                        </a:rPr>
                        <a:t>November</a:t>
                      </a:r>
                      <a:endParaRPr lang="en-GB" sz="1600" b="0" dirty="0">
                        <a:solidFill>
                          <a:schemeClr val="bg1"/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 b="0" dirty="0" smtClean="0">
                          <a:solidFill>
                            <a:schemeClr val="bg1"/>
                          </a:solidFill>
                          <a:latin typeface="Calibri" panose="020F0502020204030204" pitchFamily="34" charset="0"/>
                        </a:rPr>
                        <a:t>Official </a:t>
                      </a:r>
                      <a:r>
                        <a:rPr lang="fr-FR" sz="1600" b="0" dirty="0" err="1" smtClean="0">
                          <a:solidFill>
                            <a:schemeClr val="bg1"/>
                          </a:solidFill>
                          <a:latin typeface="Calibri" panose="020F0502020204030204" pitchFamily="34" charset="0"/>
                        </a:rPr>
                        <a:t>launch</a:t>
                      </a:r>
                      <a:r>
                        <a:rPr lang="fr-FR" sz="1600" b="0" dirty="0" smtClean="0">
                          <a:solidFill>
                            <a:schemeClr val="bg1"/>
                          </a:solidFill>
                          <a:latin typeface="Calibri" panose="020F0502020204030204" pitchFamily="34" charset="0"/>
                        </a:rPr>
                        <a:t> of the publication in the </a:t>
                      </a:r>
                      <a:r>
                        <a:rPr lang="fr-FR" sz="1600" b="0" dirty="0" err="1" smtClean="0">
                          <a:solidFill>
                            <a:schemeClr val="bg1"/>
                          </a:solidFill>
                          <a:latin typeface="Calibri" panose="020F0502020204030204" pitchFamily="34" charset="0"/>
                        </a:rPr>
                        <a:t>region</a:t>
                      </a:r>
                      <a:endParaRPr lang="en-GB" sz="1600" b="0" dirty="0">
                        <a:solidFill>
                          <a:schemeClr val="bg1"/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35368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GB" dirty="0" smtClean="0">
                <a:latin typeface="Calibri" panose="020F0502020204030204" pitchFamily="34" charset="0"/>
              </a:rPr>
              <a:t>Data </a:t>
            </a:r>
            <a:r>
              <a:rPr lang="en-GB" b="1" dirty="0" smtClean="0">
                <a:latin typeface="Calibri" panose="020F0502020204030204" pitchFamily="34" charset="0"/>
              </a:rPr>
              <a:t>collection</a:t>
            </a:r>
            <a:r>
              <a:rPr lang="en-GB" dirty="0" smtClean="0">
                <a:latin typeface="Calibri" panose="020F0502020204030204" pitchFamily="34" charset="0"/>
              </a:rPr>
              <a:t> phase: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GB" dirty="0" smtClean="0">
                <a:latin typeface="Calibri" panose="020F0502020204030204" pitchFamily="34" charset="0"/>
              </a:rPr>
              <a:t>Topic experts</a:t>
            </a:r>
          </a:p>
          <a:p>
            <a:pPr lvl="2">
              <a:buFont typeface="Wingdings" panose="05000000000000000000" pitchFamily="2" charset="2"/>
              <a:buChar char="Ø"/>
            </a:pPr>
            <a:r>
              <a:rPr lang="en-GB" dirty="0">
                <a:latin typeface="Calibri" panose="020F0502020204030204" pitchFamily="34" charset="0"/>
              </a:rPr>
              <a:t> </a:t>
            </a:r>
            <a:r>
              <a:rPr lang="en-GB" dirty="0" smtClean="0">
                <a:latin typeface="Calibri" panose="020F0502020204030204" pitchFamily="34" charset="0"/>
              </a:rPr>
              <a:t>Guillaume Lafortune (Open Government and Open Data). </a:t>
            </a:r>
            <a:r>
              <a:rPr lang="en-GB" dirty="0" smtClean="0">
                <a:latin typeface="Calibri" panose="020F0502020204030204" pitchFamily="34" charset="0"/>
                <a:hlinkClick r:id="rId2"/>
              </a:rPr>
              <a:t>guillaume.lafortune@oecd.org</a:t>
            </a:r>
            <a:endParaRPr lang="en-GB" dirty="0" smtClean="0">
              <a:latin typeface="Calibri" panose="020F0502020204030204" pitchFamily="34" charset="0"/>
            </a:endParaRPr>
          </a:p>
          <a:p>
            <a:pPr lvl="2">
              <a:buFont typeface="Wingdings" panose="05000000000000000000" pitchFamily="2" charset="2"/>
              <a:buChar char="Ø"/>
            </a:pPr>
            <a:r>
              <a:rPr lang="en-GB" dirty="0" smtClean="0">
                <a:latin typeface="Calibri" panose="020F0502020204030204" pitchFamily="34" charset="0"/>
              </a:rPr>
              <a:t>Daniel Gerson (Strategic Human Resource Management). </a:t>
            </a:r>
            <a:r>
              <a:rPr lang="en-GB" dirty="0" smtClean="0">
                <a:latin typeface="Calibri" panose="020F0502020204030204" pitchFamily="34" charset="0"/>
                <a:hlinkClick r:id="rId3"/>
              </a:rPr>
              <a:t>daniel.gerson@oecd.org</a:t>
            </a:r>
            <a:endParaRPr lang="en-GB" dirty="0" smtClean="0">
              <a:latin typeface="Calibri" panose="020F0502020204030204" pitchFamily="34" charset="0"/>
            </a:endParaRPr>
          </a:p>
          <a:p>
            <a:pPr lvl="2">
              <a:buFont typeface="Wingdings" panose="05000000000000000000" pitchFamily="2" charset="2"/>
              <a:buChar char="Ø"/>
            </a:pPr>
            <a:r>
              <a:rPr lang="en-GB" dirty="0" smtClean="0">
                <a:latin typeface="Calibri" panose="020F0502020204030204" pitchFamily="34" charset="0"/>
              </a:rPr>
              <a:t>Rodrigo Mejia </a:t>
            </a:r>
            <a:r>
              <a:rPr lang="en-GB" dirty="0" err="1" smtClean="0">
                <a:latin typeface="Calibri" panose="020F0502020204030204" pitchFamily="34" charset="0"/>
              </a:rPr>
              <a:t>Ricart</a:t>
            </a:r>
            <a:r>
              <a:rPr lang="en-GB" dirty="0" smtClean="0">
                <a:latin typeface="Calibri" panose="020F0502020204030204" pitchFamily="34" charset="0"/>
              </a:rPr>
              <a:t> (Digital government performance</a:t>
            </a:r>
            <a:r>
              <a:rPr lang="en-GB" dirty="0">
                <a:latin typeface="Calibri" panose="020F0502020204030204" pitchFamily="34" charset="0"/>
              </a:rPr>
              <a:t>). </a:t>
            </a:r>
            <a:r>
              <a:rPr lang="en-GB" dirty="0" smtClean="0">
                <a:latin typeface="Calibri" panose="020F0502020204030204" pitchFamily="34" charset="0"/>
                <a:hlinkClick r:id="rId4"/>
              </a:rPr>
              <a:t>rodrigo.mejiaricart@oecd.org</a:t>
            </a:r>
            <a:endParaRPr lang="en-GB" dirty="0" smtClean="0">
              <a:latin typeface="Calibri" panose="020F0502020204030204" pitchFamily="34" charset="0"/>
            </a:endParaRPr>
          </a:p>
          <a:p>
            <a:r>
              <a:rPr lang="en-GB" dirty="0" smtClean="0">
                <a:latin typeface="Calibri" panose="020F0502020204030204" pitchFamily="34" charset="0"/>
              </a:rPr>
              <a:t>Data </a:t>
            </a:r>
            <a:r>
              <a:rPr lang="en-GB" b="1" dirty="0" smtClean="0">
                <a:latin typeface="Calibri" panose="020F0502020204030204" pitchFamily="34" charset="0"/>
              </a:rPr>
              <a:t>cleaning</a:t>
            </a:r>
            <a:r>
              <a:rPr lang="en-GB" dirty="0" smtClean="0">
                <a:latin typeface="Calibri" panose="020F0502020204030204" pitchFamily="34" charset="0"/>
              </a:rPr>
              <a:t> phase: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GB" dirty="0">
                <a:latin typeface="Calibri" panose="020F0502020204030204" pitchFamily="34" charset="0"/>
              </a:rPr>
              <a:t>Alice </a:t>
            </a:r>
            <a:r>
              <a:rPr lang="en-GB" dirty="0" err="1" smtClean="0">
                <a:latin typeface="Calibri" panose="020F0502020204030204" pitchFamily="34" charset="0"/>
              </a:rPr>
              <a:t>Lazzati</a:t>
            </a:r>
            <a:r>
              <a:rPr lang="en-GB" dirty="0" smtClean="0">
                <a:latin typeface="Calibri" panose="020F0502020204030204" pitchFamily="34" charset="0"/>
              </a:rPr>
              <a:t> (ADB international consultant) </a:t>
            </a:r>
            <a:r>
              <a:rPr lang="en-GB" dirty="0" smtClean="0">
                <a:latin typeface="Calibri" panose="020F0502020204030204" pitchFamily="34" charset="0"/>
                <a:hlinkClick r:id="rId5"/>
              </a:rPr>
              <a:t>alice.lazzati@nuffield.ox.ac.uk</a:t>
            </a:r>
            <a:r>
              <a:rPr lang="en-GB" dirty="0" smtClean="0">
                <a:latin typeface="Calibri" panose="020F0502020204030204" pitchFamily="34" charset="0"/>
              </a:rPr>
              <a:t> </a:t>
            </a:r>
          </a:p>
          <a:p>
            <a:pPr lvl="2">
              <a:buFont typeface="Wingdings" panose="05000000000000000000" pitchFamily="2" charset="2"/>
              <a:buChar char="Ø"/>
            </a:pP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OECD contact points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96389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Key </a:t>
            </a:r>
            <a:r>
              <a:rPr lang="fr-FR" dirty="0" err="1" smtClean="0"/>
              <a:t>decision</a:t>
            </a:r>
            <a:r>
              <a:rPr lang="fr-FR" dirty="0" smtClean="0"/>
              <a:t> points</a:t>
            </a:r>
            <a:endParaRPr lang="en-GB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4906859"/>
              </p:ext>
            </p:extLst>
          </p:nvPr>
        </p:nvGraphicFramePr>
        <p:xfrm>
          <a:off x="0" y="2"/>
          <a:ext cx="9144000" cy="6944545"/>
        </p:xfrm>
        <a:graphic>
          <a:graphicData uri="http://schemas.openxmlformats.org/drawingml/2006/table">
            <a:tbl>
              <a:tblPr firstRow="1" bandRow="1">
                <a:tableStyleId>{6E25E649-3F16-4E02-A733-19D2CDBF48F0}</a:tableStyleId>
              </a:tblPr>
              <a:tblGrid>
                <a:gridCol w="1619672"/>
                <a:gridCol w="4464496"/>
                <a:gridCol w="3059832"/>
              </a:tblGrid>
              <a:tr h="908718">
                <a:tc>
                  <a:txBody>
                    <a:bodyPr/>
                    <a:lstStyle/>
                    <a:p>
                      <a:pPr algn="l"/>
                      <a:r>
                        <a:rPr lang="fr-FR" sz="2000" dirty="0" smtClean="0">
                          <a:latin typeface="Calibri" panose="020F0502020204030204" pitchFamily="34" charset="0"/>
                        </a:rPr>
                        <a:t>Key points</a:t>
                      </a:r>
                      <a:endParaRPr lang="en-GB" sz="2000" dirty="0"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fr-FR" sz="2000" dirty="0" smtClean="0">
                          <a:latin typeface="Calibri" panose="020F0502020204030204" pitchFamily="34" charset="0"/>
                        </a:rPr>
                        <a:t>Description</a:t>
                      </a:r>
                      <a:endParaRPr lang="en-GB" sz="2000" dirty="0"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fr-FR" sz="2000" dirty="0" smtClean="0">
                          <a:latin typeface="Calibri" panose="020F0502020204030204" pitchFamily="34" charset="0"/>
                        </a:rPr>
                        <a:t>Discussion</a:t>
                      </a:r>
                      <a:r>
                        <a:rPr lang="fr-FR" sz="2000" baseline="0" dirty="0" smtClean="0">
                          <a:latin typeface="Calibri" panose="020F0502020204030204" pitchFamily="34" charset="0"/>
                        </a:rPr>
                        <a:t> / </a:t>
                      </a:r>
                      <a:r>
                        <a:rPr lang="fr-FR" sz="2000" dirty="0" err="1" smtClean="0">
                          <a:latin typeface="Calibri" panose="020F0502020204030204" pitchFamily="34" charset="0"/>
                        </a:rPr>
                        <a:t>Decision</a:t>
                      </a:r>
                      <a:endParaRPr lang="en-GB" sz="2000" dirty="0"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</a:tr>
              <a:tr h="1525972">
                <a:tc>
                  <a:txBody>
                    <a:bodyPr/>
                    <a:lstStyle/>
                    <a:p>
                      <a:r>
                        <a:rPr lang="fr-FR" sz="1600" b="1" dirty="0" smtClean="0">
                          <a:latin typeface="Calibri" panose="020F0502020204030204" pitchFamily="34" charset="0"/>
                        </a:rPr>
                        <a:t>1. Topics</a:t>
                      </a:r>
                      <a:r>
                        <a:rPr lang="fr-FR" sz="1600" b="1" baseline="0" dirty="0" smtClean="0"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fr-FR" sz="1600" b="1" baseline="0" dirty="0" err="1" smtClean="0">
                          <a:latin typeface="Calibri" panose="020F0502020204030204" pitchFamily="34" charset="0"/>
                        </a:rPr>
                        <a:t>covered</a:t>
                      </a:r>
                      <a:r>
                        <a:rPr lang="fr-FR" sz="1600" b="1" baseline="0" dirty="0" smtClean="0">
                          <a:latin typeface="Calibri" panose="020F0502020204030204" pitchFamily="34" charset="0"/>
                        </a:rPr>
                        <a:t> in the first </a:t>
                      </a:r>
                      <a:r>
                        <a:rPr lang="fr-FR" sz="1600" b="1" baseline="0" dirty="0" err="1" smtClean="0">
                          <a:latin typeface="Calibri" panose="020F0502020204030204" pitchFamily="34" charset="0"/>
                        </a:rPr>
                        <a:t>edition</a:t>
                      </a:r>
                      <a:endParaRPr lang="en-GB" sz="1600" b="1" dirty="0"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fr-FR" sz="1600" b="1" dirty="0" err="1" smtClean="0">
                          <a:latin typeface="Calibri" panose="020F0502020204030204" pitchFamily="34" charset="0"/>
                        </a:rPr>
                        <a:t>Agree</a:t>
                      </a:r>
                      <a:r>
                        <a:rPr lang="fr-FR" sz="1600" b="1" baseline="0" dirty="0" smtClean="0"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fr-FR" sz="1600" baseline="0" dirty="0" smtClean="0">
                          <a:latin typeface="Calibri" panose="020F0502020204030204" pitchFamily="34" charset="0"/>
                        </a:rPr>
                        <a:t>on a final </a:t>
                      </a:r>
                      <a:r>
                        <a:rPr lang="fr-FR" sz="1600" baseline="0" dirty="0" err="1" smtClean="0">
                          <a:latin typeface="Calibri" panose="020F0502020204030204" pitchFamily="34" charset="0"/>
                        </a:rPr>
                        <a:t>list</a:t>
                      </a:r>
                      <a:r>
                        <a:rPr lang="fr-FR" sz="1600" baseline="0" dirty="0" smtClean="0">
                          <a:latin typeface="Calibri" panose="020F0502020204030204" pitchFamily="34" charset="0"/>
                        </a:rPr>
                        <a:t> of </a:t>
                      </a:r>
                      <a:r>
                        <a:rPr lang="fr-FR" sz="1600" baseline="0" dirty="0" err="1" smtClean="0">
                          <a:latin typeface="Calibri" panose="020F0502020204030204" pitchFamily="34" charset="0"/>
                        </a:rPr>
                        <a:t>surveys</a:t>
                      </a:r>
                      <a:r>
                        <a:rPr lang="fr-FR" sz="1600" baseline="0" dirty="0" smtClean="0">
                          <a:latin typeface="Calibri" panose="020F0502020204030204" pitchFamily="34" charset="0"/>
                        </a:rPr>
                        <a:t>  to </a:t>
                      </a:r>
                      <a:r>
                        <a:rPr lang="fr-FR" sz="1600" baseline="0" dirty="0" err="1" smtClean="0">
                          <a:latin typeface="Calibri" panose="020F0502020204030204" pitchFamily="34" charset="0"/>
                        </a:rPr>
                        <a:t>be</a:t>
                      </a:r>
                      <a:r>
                        <a:rPr lang="fr-FR" sz="1600" baseline="0" dirty="0" smtClean="0"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fr-FR" sz="1600" baseline="0" dirty="0" err="1" smtClean="0">
                          <a:latin typeface="Calibri" panose="020F0502020204030204" pitchFamily="34" charset="0"/>
                        </a:rPr>
                        <a:t>conducted</a:t>
                      </a:r>
                      <a:r>
                        <a:rPr lang="fr-FR" sz="1600" baseline="0" dirty="0" smtClean="0">
                          <a:latin typeface="Calibri" panose="020F0502020204030204" pitchFamily="34" charset="0"/>
                        </a:rPr>
                        <a:t> in the </a:t>
                      </a:r>
                      <a:r>
                        <a:rPr lang="fr-FR" sz="1600" baseline="0" dirty="0" err="1" smtClean="0">
                          <a:latin typeface="Calibri" panose="020F0502020204030204" pitchFamily="34" charset="0"/>
                        </a:rPr>
                        <a:t>region</a:t>
                      </a:r>
                      <a:r>
                        <a:rPr lang="fr-FR" sz="1600" baseline="0" dirty="0" smtClean="0">
                          <a:latin typeface="Calibri" panose="020F0502020204030204" pitchFamily="34" charset="0"/>
                        </a:rPr>
                        <a:t> in 2016-17 as part of the first SEA G@G </a:t>
                      </a:r>
                      <a:r>
                        <a:rPr lang="fr-FR" sz="1600" baseline="0" dirty="0" err="1" smtClean="0">
                          <a:latin typeface="Calibri" panose="020F0502020204030204" pitchFamily="34" charset="0"/>
                        </a:rPr>
                        <a:t>edition</a:t>
                      </a:r>
                      <a:r>
                        <a:rPr lang="fr-FR" sz="1600" baseline="0" dirty="0" smtClean="0">
                          <a:latin typeface="Calibri" panose="020F0502020204030204" pitchFamily="34" charset="0"/>
                        </a:rPr>
                        <a:t>. </a:t>
                      </a:r>
                      <a:r>
                        <a:rPr lang="fr-FR" sz="1600" baseline="0" dirty="0" err="1" smtClean="0">
                          <a:latin typeface="Calibri" panose="020F0502020204030204" pitchFamily="34" charset="0"/>
                        </a:rPr>
                        <a:t>Delegates</a:t>
                      </a:r>
                      <a:r>
                        <a:rPr lang="fr-FR" sz="1600" baseline="0" dirty="0" smtClean="0">
                          <a:latin typeface="Calibri" panose="020F0502020204030204" pitchFamily="34" charset="0"/>
                        </a:rPr>
                        <a:t> are </a:t>
                      </a:r>
                      <a:r>
                        <a:rPr lang="fr-FR" sz="1600" baseline="0" dirty="0" err="1" smtClean="0">
                          <a:latin typeface="Calibri" panose="020F0502020204030204" pitchFamily="34" charset="0"/>
                        </a:rPr>
                        <a:t>asked</a:t>
                      </a:r>
                      <a:r>
                        <a:rPr lang="fr-FR" sz="1600" baseline="0" dirty="0" smtClean="0">
                          <a:latin typeface="Calibri" panose="020F0502020204030204" pitchFamily="34" charset="0"/>
                        </a:rPr>
                        <a:t> to </a:t>
                      </a:r>
                      <a:r>
                        <a:rPr lang="fr-FR" sz="1600" baseline="0" dirty="0" err="1" smtClean="0">
                          <a:latin typeface="Calibri" panose="020F0502020204030204" pitchFamily="34" charset="0"/>
                        </a:rPr>
                        <a:t>provide</a:t>
                      </a:r>
                      <a:r>
                        <a:rPr lang="fr-FR" sz="1600" baseline="0" dirty="0" smtClean="0">
                          <a:latin typeface="Calibri" panose="020F0502020204030204" pitchFamily="34" charset="0"/>
                        </a:rPr>
                        <a:t> feedback on the </a:t>
                      </a:r>
                      <a:r>
                        <a:rPr lang="fr-FR" sz="1600" baseline="0" dirty="0" err="1" smtClean="0">
                          <a:latin typeface="Calibri" panose="020F0502020204030204" pitchFamily="34" charset="0"/>
                        </a:rPr>
                        <a:t>usefulness</a:t>
                      </a:r>
                      <a:r>
                        <a:rPr lang="fr-FR" sz="1600" baseline="0" dirty="0" smtClean="0">
                          <a:latin typeface="Calibri" panose="020F0502020204030204" pitchFamily="34" charset="0"/>
                        </a:rPr>
                        <a:t> to </a:t>
                      </a:r>
                      <a:r>
                        <a:rPr lang="fr-FR" sz="1600" baseline="0" dirty="0" err="1" smtClean="0">
                          <a:latin typeface="Calibri" panose="020F0502020204030204" pitchFamily="34" charset="0"/>
                        </a:rPr>
                        <a:t>include</a:t>
                      </a:r>
                      <a:r>
                        <a:rPr lang="fr-FR" sz="1600" baseline="0" dirty="0" smtClean="0"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fr-FR" sz="1600" baseline="0" dirty="0" err="1" smtClean="0">
                          <a:latin typeface="Calibri" panose="020F0502020204030204" pitchFamily="34" charset="0"/>
                        </a:rPr>
                        <a:t>additional</a:t>
                      </a:r>
                      <a:r>
                        <a:rPr lang="fr-FR" sz="1600" baseline="0" dirty="0" smtClean="0">
                          <a:latin typeface="Calibri" panose="020F0502020204030204" pitchFamily="34" charset="0"/>
                        </a:rPr>
                        <a:t> data collection. </a:t>
                      </a:r>
                      <a:endParaRPr lang="en-GB" sz="1600" dirty="0"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GB" sz="1200" dirty="0" smtClean="0">
                          <a:latin typeface="Calibri" panose="020F0502020204030204" pitchFamily="34" charset="0"/>
                        </a:rPr>
                        <a:t>Budgeting practices and procedures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GB" sz="1200" dirty="0" smtClean="0">
                          <a:latin typeface="Calibri" panose="020F0502020204030204" pitchFamily="34" charset="0"/>
                        </a:rPr>
                        <a:t>Open Government and Open </a:t>
                      </a:r>
                      <a:r>
                        <a:rPr lang="en-GB" sz="1200" baseline="0" dirty="0" smtClean="0">
                          <a:latin typeface="Calibri" panose="020F0502020204030204" pitchFamily="34" charset="0"/>
                        </a:rPr>
                        <a:t> Data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GB" sz="1200" baseline="0" dirty="0" smtClean="0">
                          <a:latin typeface="Calibri" panose="020F0502020204030204" pitchFamily="34" charset="0"/>
                        </a:rPr>
                        <a:t>Digital government performance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GB" sz="1200" baseline="0" dirty="0" smtClean="0">
                          <a:latin typeface="Calibri" panose="020F0502020204030204" pitchFamily="34" charset="0"/>
                        </a:rPr>
                        <a:t>Strategic Human Resource Management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GB" sz="1200" baseline="0" dirty="0" smtClean="0">
                          <a:latin typeface="Calibri" panose="020F0502020204030204" pitchFamily="34" charset="0"/>
                        </a:rPr>
                        <a:t>Other:_________________________</a:t>
                      </a:r>
                      <a:endParaRPr lang="en-GB" sz="1200" dirty="0"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</a:tr>
              <a:tr h="1066405">
                <a:tc>
                  <a:txBody>
                    <a:bodyPr/>
                    <a:lstStyle/>
                    <a:p>
                      <a:r>
                        <a:rPr lang="fr-FR" sz="1600" b="1" dirty="0" smtClean="0">
                          <a:latin typeface="Calibri" panose="020F0502020204030204" pitchFamily="34" charset="0"/>
                        </a:rPr>
                        <a:t>2. Topic</a:t>
                      </a:r>
                      <a:r>
                        <a:rPr lang="fr-FR" sz="1600" b="1" baseline="0" dirty="0" smtClean="0">
                          <a:latin typeface="Calibri" panose="020F0502020204030204" pitchFamily="34" charset="0"/>
                        </a:rPr>
                        <a:t> of the </a:t>
                      </a:r>
                      <a:r>
                        <a:rPr lang="fr-FR" sz="1600" b="1" baseline="0" dirty="0" err="1" smtClean="0">
                          <a:latin typeface="Calibri" panose="020F0502020204030204" pitchFamily="34" charset="0"/>
                        </a:rPr>
                        <a:t>policy</a:t>
                      </a:r>
                      <a:r>
                        <a:rPr lang="fr-FR" sz="1600" b="1" baseline="0" dirty="0" smtClean="0"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fr-FR" sz="1600" b="1" baseline="0" dirty="0" err="1" smtClean="0">
                          <a:latin typeface="Calibri" panose="020F0502020204030204" pitchFamily="34" charset="0"/>
                        </a:rPr>
                        <a:t>chapter</a:t>
                      </a:r>
                      <a:endParaRPr lang="en-GB" sz="1600" b="1" dirty="0"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fr-FR" sz="1600" b="1" dirty="0" err="1" smtClean="0">
                          <a:latin typeface="Calibri" panose="020F0502020204030204" pitchFamily="34" charset="0"/>
                        </a:rPr>
                        <a:t>Discuss</a:t>
                      </a:r>
                      <a:r>
                        <a:rPr lang="fr-FR" sz="1600" dirty="0" smtClean="0">
                          <a:latin typeface="Calibri" panose="020F0502020204030204" pitchFamily="34" charset="0"/>
                        </a:rPr>
                        <a:t> possible topic(s) for the </a:t>
                      </a:r>
                      <a:r>
                        <a:rPr lang="fr-FR" sz="1600" dirty="0" err="1" smtClean="0">
                          <a:latin typeface="Calibri" panose="020F0502020204030204" pitchFamily="34" charset="0"/>
                        </a:rPr>
                        <a:t>introductory</a:t>
                      </a:r>
                      <a:r>
                        <a:rPr lang="fr-FR" sz="1600" dirty="0" smtClean="0"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fr-FR" sz="1600" dirty="0" err="1" smtClean="0">
                          <a:latin typeface="Calibri" panose="020F0502020204030204" pitchFamily="34" charset="0"/>
                        </a:rPr>
                        <a:t>policy</a:t>
                      </a:r>
                      <a:r>
                        <a:rPr lang="fr-FR" sz="1600" dirty="0" smtClean="0"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fr-FR" sz="1600" dirty="0" err="1" smtClean="0">
                          <a:latin typeface="Calibri" panose="020F0502020204030204" pitchFamily="34" charset="0"/>
                        </a:rPr>
                        <a:t>chapter</a:t>
                      </a:r>
                      <a:r>
                        <a:rPr lang="fr-FR" sz="1600" dirty="0" smtClean="0">
                          <a:latin typeface="Calibri" panose="020F0502020204030204" pitchFamily="34" charset="0"/>
                        </a:rPr>
                        <a:t> of the SEA G@G</a:t>
                      </a:r>
                      <a:r>
                        <a:rPr lang="fr-FR" sz="1600" baseline="0" dirty="0" smtClean="0">
                          <a:latin typeface="Calibri" panose="020F0502020204030204" pitchFamily="34" charset="0"/>
                        </a:rPr>
                        <a:t> (</a:t>
                      </a:r>
                      <a:r>
                        <a:rPr lang="fr-FR" sz="1600" baseline="0" dirty="0" err="1" smtClean="0">
                          <a:latin typeface="Calibri" panose="020F0502020204030204" pitchFamily="34" charset="0"/>
                        </a:rPr>
                        <a:t>e.g</a:t>
                      </a:r>
                      <a:r>
                        <a:rPr lang="fr-FR" sz="1600" baseline="0" dirty="0" smtClean="0">
                          <a:latin typeface="Calibri" panose="020F0502020204030204" pitchFamily="34" charset="0"/>
                        </a:rPr>
                        <a:t>. public </a:t>
                      </a:r>
                      <a:r>
                        <a:rPr lang="fr-FR" sz="1600" baseline="0" dirty="0" err="1" smtClean="0">
                          <a:latin typeface="Calibri" panose="020F0502020204030204" pitchFamily="34" charset="0"/>
                        </a:rPr>
                        <a:t>serice</a:t>
                      </a:r>
                      <a:r>
                        <a:rPr lang="fr-FR" sz="1600" baseline="0" dirty="0" smtClean="0"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fr-FR" sz="1600" baseline="0" dirty="0" err="1" smtClean="0">
                          <a:latin typeface="Calibri" panose="020F0502020204030204" pitchFamily="34" charset="0"/>
                        </a:rPr>
                        <a:t>delivery</a:t>
                      </a:r>
                      <a:r>
                        <a:rPr lang="fr-FR" sz="1600" baseline="0" dirty="0" smtClean="0">
                          <a:latin typeface="Calibri" panose="020F0502020204030204" pitchFamily="34" charset="0"/>
                        </a:rPr>
                        <a:t>, public </a:t>
                      </a:r>
                      <a:r>
                        <a:rPr lang="fr-FR" sz="1600" baseline="0" dirty="0" err="1" smtClean="0">
                          <a:latin typeface="Calibri" panose="020F0502020204030204" pitchFamily="34" charset="0"/>
                        </a:rPr>
                        <a:t>sector</a:t>
                      </a:r>
                      <a:r>
                        <a:rPr lang="fr-FR" sz="1600" baseline="0" dirty="0" smtClean="0"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fr-FR" sz="1600" baseline="0" dirty="0" err="1" smtClean="0">
                          <a:latin typeface="Calibri" panose="020F0502020204030204" pitchFamily="34" charset="0"/>
                        </a:rPr>
                        <a:t>productivity</a:t>
                      </a:r>
                      <a:r>
                        <a:rPr lang="fr-FR" sz="1600" baseline="0" dirty="0" smtClean="0">
                          <a:latin typeface="Calibri" panose="020F0502020204030204" pitchFamily="34" charset="0"/>
                        </a:rPr>
                        <a:t>). </a:t>
                      </a:r>
                      <a:endParaRPr lang="en-GB" sz="1600" dirty="0"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GB" sz="1400" dirty="0"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</a:tr>
              <a:tr h="1066405">
                <a:tc>
                  <a:txBody>
                    <a:bodyPr/>
                    <a:lstStyle/>
                    <a:p>
                      <a:r>
                        <a:rPr lang="fr-FR" sz="1600" b="1" dirty="0" smtClean="0">
                          <a:latin typeface="Calibri" panose="020F0502020204030204" pitchFamily="34" charset="0"/>
                        </a:rPr>
                        <a:t>3. Country participation</a:t>
                      </a:r>
                      <a:endParaRPr lang="en-GB" sz="1600" b="1" dirty="0"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fr-FR" sz="1600" b="1" dirty="0" err="1" smtClean="0">
                          <a:latin typeface="Calibri" panose="020F0502020204030204" pitchFamily="34" charset="0"/>
                        </a:rPr>
                        <a:t>Discuss</a:t>
                      </a:r>
                      <a:r>
                        <a:rPr lang="fr-FR" sz="1600" dirty="0" smtClean="0">
                          <a:latin typeface="Calibri" panose="020F0502020204030204" pitchFamily="34" charset="0"/>
                        </a:rPr>
                        <a:t> countries’ participation</a:t>
                      </a:r>
                      <a:r>
                        <a:rPr lang="fr-FR" sz="1600" baseline="0" dirty="0" smtClean="0">
                          <a:latin typeface="Calibri" panose="020F0502020204030204" pitchFamily="34" charset="0"/>
                        </a:rPr>
                        <a:t> in the SEA G@G initiative. </a:t>
                      </a:r>
                      <a:r>
                        <a:rPr lang="fr-FR" sz="1600" dirty="0" err="1" smtClean="0">
                          <a:latin typeface="Calibri" panose="020F0502020204030204" pitchFamily="34" charset="0"/>
                        </a:rPr>
                        <a:t>Delegates</a:t>
                      </a:r>
                      <a:r>
                        <a:rPr lang="fr-FR" sz="1600" dirty="0" smtClean="0">
                          <a:latin typeface="Calibri" panose="020F0502020204030204" pitchFamily="34" charset="0"/>
                        </a:rPr>
                        <a:t> are </a:t>
                      </a:r>
                      <a:r>
                        <a:rPr lang="fr-FR" sz="1600" dirty="0" err="1" smtClean="0">
                          <a:latin typeface="Calibri" panose="020F0502020204030204" pitchFamily="34" charset="0"/>
                        </a:rPr>
                        <a:t>asked</a:t>
                      </a:r>
                      <a:r>
                        <a:rPr lang="fr-FR" sz="1600" dirty="0" smtClean="0">
                          <a:latin typeface="Calibri" panose="020F0502020204030204" pitchFamily="34" charset="0"/>
                        </a:rPr>
                        <a:t> to </a:t>
                      </a:r>
                      <a:r>
                        <a:rPr lang="fr-FR" sz="1600" dirty="0" err="1" smtClean="0">
                          <a:latin typeface="Calibri" panose="020F0502020204030204" pitchFamily="34" charset="0"/>
                        </a:rPr>
                        <a:t>indicate</a:t>
                      </a:r>
                      <a:r>
                        <a:rPr lang="fr-FR" sz="1600" baseline="0" dirty="0" smtClean="0"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fr-FR" sz="1600" baseline="0" dirty="0" err="1" smtClean="0">
                          <a:latin typeface="Calibri" panose="020F0502020204030204" pitchFamily="34" charset="0"/>
                        </a:rPr>
                        <a:t>their</a:t>
                      </a:r>
                      <a:r>
                        <a:rPr lang="fr-FR" sz="1600" baseline="0" dirty="0" smtClean="0"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fr-FR" sz="1600" baseline="0" dirty="0" err="1" smtClean="0">
                          <a:latin typeface="Calibri" panose="020F0502020204030204" pitchFamily="34" charset="0"/>
                        </a:rPr>
                        <a:t>willingness</a:t>
                      </a:r>
                      <a:r>
                        <a:rPr lang="fr-FR" sz="1600" baseline="0" dirty="0" smtClean="0">
                          <a:latin typeface="Calibri" panose="020F0502020204030204" pitchFamily="34" charset="0"/>
                        </a:rPr>
                        <a:t> to </a:t>
                      </a:r>
                      <a:r>
                        <a:rPr lang="fr-FR" sz="1600" baseline="0" dirty="0" err="1" smtClean="0">
                          <a:latin typeface="Calibri" panose="020F0502020204030204" pitchFamily="34" charset="0"/>
                        </a:rPr>
                        <a:t>participate</a:t>
                      </a:r>
                      <a:r>
                        <a:rPr lang="fr-FR" sz="1600" baseline="0" dirty="0" smtClean="0">
                          <a:latin typeface="Calibri" panose="020F0502020204030204" pitchFamily="34" charset="0"/>
                        </a:rPr>
                        <a:t> in the SEA G@G </a:t>
                      </a:r>
                      <a:r>
                        <a:rPr lang="fr-FR" sz="1600" baseline="0" dirty="0" err="1" smtClean="0">
                          <a:latin typeface="Calibri" panose="020F0502020204030204" pitchFamily="34" charset="0"/>
                        </a:rPr>
                        <a:t>exercise</a:t>
                      </a:r>
                      <a:r>
                        <a:rPr lang="fr-FR" sz="1600" baseline="0" dirty="0" smtClean="0">
                          <a:latin typeface="Calibri" panose="020F0502020204030204" pitchFamily="34" charset="0"/>
                        </a:rPr>
                        <a:t>, to </a:t>
                      </a:r>
                      <a:r>
                        <a:rPr lang="fr-FR" sz="1600" baseline="0" dirty="0" err="1" smtClean="0">
                          <a:latin typeface="Calibri" panose="020F0502020204030204" pitchFamily="34" charset="0"/>
                        </a:rPr>
                        <a:t>designate</a:t>
                      </a:r>
                      <a:r>
                        <a:rPr lang="fr-FR" sz="1600" baseline="0" dirty="0" smtClean="0"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fr-FR" sz="1600" baseline="0" dirty="0" err="1" smtClean="0">
                          <a:latin typeface="Calibri" panose="020F0502020204030204" pitchFamily="34" charset="0"/>
                        </a:rPr>
                        <a:t>officials</a:t>
                      </a:r>
                      <a:r>
                        <a:rPr lang="fr-FR" sz="1600" baseline="0" dirty="0" smtClean="0">
                          <a:latin typeface="Calibri" panose="020F0502020204030204" pitchFamily="34" charset="0"/>
                        </a:rPr>
                        <a:t> for </a:t>
                      </a:r>
                      <a:r>
                        <a:rPr lang="fr-FR" sz="1600" baseline="0" dirty="0" err="1" smtClean="0">
                          <a:latin typeface="Calibri" panose="020F0502020204030204" pitchFamily="34" charset="0"/>
                        </a:rPr>
                        <a:t>Steering</a:t>
                      </a:r>
                      <a:r>
                        <a:rPr lang="fr-FR" sz="1600" baseline="0" dirty="0" smtClean="0"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fr-FR" sz="1600" baseline="0" dirty="0" err="1" smtClean="0">
                          <a:latin typeface="Calibri" panose="020F0502020204030204" pitchFamily="34" charset="0"/>
                        </a:rPr>
                        <a:t>Committee</a:t>
                      </a:r>
                      <a:r>
                        <a:rPr lang="fr-FR" sz="1600" baseline="0" dirty="0" smtClean="0">
                          <a:latin typeface="Calibri" panose="020F0502020204030204" pitchFamily="34" charset="0"/>
                        </a:rPr>
                        <a:t> and contact(s)  to </a:t>
                      </a:r>
                      <a:r>
                        <a:rPr lang="fr-FR" sz="1600" baseline="0" dirty="0" err="1" smtClean="0">
                          <a:latin typeface="Calibri" panose="020F0502020204030204" pitchFamily="34" charset="0"/>
                        </a:rPr>
                        <a:t>respond</a:t>
                      </a:r>
                      <a:r>
                        <a:rPr lang="fr-FR" sz="1600" baseline="0" dirty="0" smtClean="0">
                          <a:latin typeface="Calibri" panose="020F0502020204030204" pitchFamily="34" charset="0"/>
                        </a:rPr>
                        <a:t> to the OECD questionnaires. </a:t>
                      </a:r>
                      <a:endParaRPr lang="en-GB" sz="1600" dirty="0"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GB" sz="1400" dirty="0"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</a:tr>
              <a:tr h="1066405">
                <a:tc>
                  <a:txBody>
                    <a:bodyPr/>
                    <a:lstStyle/>
                    <a:p>
                      <a:r>
                        <a:rPr lang="fr-FR" sz="1600" b="1" dirty="0" smtClean="0">
                          <a:latin typeface="Calibri" panose="020F0502020204030204" pitchFamily="34" charset="0"/>
                        </a:rPr>
                        <a:t>4. </a:t>
                      </a:r>
                      <a:r>
                        <a:rPr lang="fr-FR" sz="1600" b="1" dirty="0" err="1" smtClean="0">
                          <a:latin typeface="Calibri" panose="020F0502020204030204" pitchFamily="34" charset="0"/>
                        </a:rPr>
                        <a:t>Timeline</a:t>
                      </a:r>
                      <a:endParaRPr lang="en-GB" sz="1600" b="1" dirty="0"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fr-FR" sz="1600" b="1" dirty="0" err="1" smtClean="0">
                          <a:latin typeface="Calibri" panose="020F0502020204030204" pitchFamily="34" charset="0"/>
                        </a:rPr>
                        <a:t>Agree</a:t>
                      </a:r>
                      <a:r>
                        <a:rPr lang="fr-FR" sz="1600" dirty="0" smtClean="0">
                          <a:latin typeface="Calibri" panose="020F0502020204030204" pitchFamily="34" charset="0"/>
                        </a:rPr>
                        <a:t> on a </a:t>
                      </a:r>
                      <a:r>
                        <a:rPr lang="fr-FR" sz="1600" dirty="0" err="1" smtClean="0">
                          <a:latin typeface="Calibri" panose="020F0502020204030204" pitchFamily="34" charset="0"/>
                        </a:rPr>
                        <a:t>timeline</a:t>
                      </a:r>
                      <a:r>
                        <a:rPr lang="fr-FR" sz="1600" baseline="0" dirty="0" smtClean="0"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fr-FR" sz="1600" baseline="0" dirty="0" err="1" smtClean="0">
                          <a:latin typeface="Calibri" panose="020F0502020204030204" pitchFamily="34" charset="0"/>
                        </a:rPr>
                        <a:t>towards</a:t>
                      </a:r>
                      <a:r>
                        <a:rPr lang="fr-FR" sz="1600" baseline="0" dirty="0" smtClean="0">
                          <a:latin typeface="Calibri" panose="020F0502020204030204" pitchFamily="34" charset="0"/>
                        </a:rPr>
                        <a:t> publication and </a:t>
                      </a:r>
                      <a:r>
                        <a:rPr lang="fr-FR" sz="1600" baseline="0" dirty="0" err="1" smtClean="0">
                          <a:latin typeface="Calibri" panose="020F0502020204030204" pitchFamily="34" charset="0"/>
                        </a:rPr>
                        <a:t>launching</a:t>
                      </a:r>
                      <a:r>
                        <a:rPr lang="fr-FR" sz="1600" baseline="0" dirty="0" smtClean="0">
                          <a:latin typeface="Calibri" panose="020F0502020204030204" pitchFamily="34" charset="0"/>
                        </a:rPr>
                        <a:t> of the SEA G@G.</a:t>
                      </a:r>
                      <a:endParaRPr lang="en-GB" sz="1600" dirty="0"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GB" sz="1400" dirty="0"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</a:tr>
              <a:tr h="1066405">
                <a:tc>
                  <a:txBody>
                    <a:bodyPr/>
                    <a:lstStyle/>
                    <a:p>
                      <a:r>
                        <a:rPr lang="fr-FR" sz="1600" b="1" dirty="0" smtClean="0">
                          <a:latin typeface="Calibri" panose="020F0502020204030204" pitchFamily="34" charset="0"/>
                        </a:rPr>
                        <a:t>5. </a:t>
                      </a:r>
                      <a:r>
                        <a:rPr lang="fr-FR" sz="1600" b="1" dirty="0" err="1" smtClean="0">
                          <a:latin typeface="Calibri" panose="020F0502020204030204" pitchFamily="34" charset="0"/>
                        </a:rPr>
                        <a:t>Next</a:t>
                      </a:r>
                      <a:r>
                        <a:rPr lang="fr-FR" sz="1600" b="1" dirty="0" smtClean="0"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fr-FR" sz="1600" b="1" dirty="0" err="1" smtClean="0">
                          <a:latin typeface="Calibri" panose="020F0502020204030204" pitchFamily="34" charset="0"/>
                        </a:rPr>
                        <a:t>Steering</a:t>
                      </a:r>
                      <a:r>
                        <a:rPr lang="fr-FR" sz="1600" b="1" baseline="0" dirty="0" smtClean="0">
                          <a:latin typeface="Calibri" panose="020F0502020204030204" pitchFamily="34" charset="0"/>
                        </a:rPr>
                        <a:t> group meeting</a:t>
                      </a:r>
                      <a:endParaRPr lang="en-GB" sz="1600" b="1" dirty="0"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fr-FR" sz="1600" b="1" dirty="0" err="1" smtClean="0">
                          <a:latin typeface="Calibri" panose="020F0502020204030204" pitchFamily="34" charset="0"/>
                        </a:rPr>
                        <a:t>Discuss</a:t>
                      </a:r>
                      <a:r>
                        <a:rPr lang="fr-FR" sz="1600" baseline="0" dirty="0" smtClean="0">
                          <a:latin typeface="Calibri" panose="020F0502020204030204" pitchFamily="34" charset="0"/>
                        </a:rPr>
                        <a:t> the timing and location for the </a:t>
                      </a:r>
                      <a:r>
                        <a:rPr lang="fr-FR" sz="1600" baseline="0" dirty="0" err="1" smtClean="0">
                          <a:latin typeface="Calibri" panose="020F0502020204030204" pitchFamily="34" charset="0"/>
                        </a:rPr>
                        <a:t>next</a:t>
                      </a:r>
                      <a:r>
                        <a:rPr lang="fr-FR" sz="1600" baseline="0" dirty="0" smtClean="0"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fr-FR" sz="1600" baseline="0" dirty="0" err="1" smtClean="0">
                          <a:latin typeface="Calibri" panose="020F0502020204030204" pitchFamily="34" charset="0"/>
                        </a:rPr>
                        <a:t>Steering</a:t>
                      </a:r>
                      <a:r>
                        <a:rPr lang="fr-FR" sz="1600" baseline="0" dirty="0" smtClean="0">
                          <a:latin typeface="Calibri" panose="020F0502020204030204" pitchFamily="34" charset="0"/>
                        </a:rPr>
                        <a:t> Group meeting.</a:t>
                      </a:r>
                      <a:endParaRPr lang="en-GB" sz="1600" dirty="0"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GB" sz="1400" dirty="0"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5729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ECD_English_white">
  <a:themeElements>
    <a:clrScheme name="OECD white">
      <a:dk1>
        <a:srgbClr val="727272"/>
      </a:dk1>
      <a:lt1>
        <a:sysClr val="window" lastClr="FFFFFF"/>
      </a:lt1>
      <a:dk2>
        <a:srgbClr val="006299"/>
      </a:dk2>
      <a:lt2>
        <a:srgbClr val="E6E6E6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ECD">
      <a:majorFont>
        <a:latin typeface="Arial"/>
        <a:ea typeface=""/>
        <a:cs typeface=""/>
      </a:majorFont>
      <a:minorFont>
        <a:latin typeface="Georgia"/>
        <a:ea typeface=""/>
        <a:cs typeface=""/>
      </a:minorFont>
    </a:fontScheme>
    <a:fmtScheme name="Urban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1038</TotalTime>
  <Words>537</Words>
  <Application>Microsoft Office PowerPoint</Application>
  <PresentationFormat>On-screen Show (4:3)</PresentationFormat>
  <Paragraphs>93</Paragraphs>
  <Slides>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5" baseType="lpstr">
      <vt:lpstr>Arial</vt:lpstr>
      <vt:lpstr>Calibri</vt:lpstr>
      <vt:lpstr>Courier New</vt:lpstr>
      <vt:lpstr>Georgia</vt:lpstr>
      <vt:lpstr>Helvetica 65 Medium</vt:lpstr>
      <vt:lpstr>Helvetica LT Std</vt:lpstr>
      <vt:lpstr>Wingdings</vt:lpstr>
      <vt:lpstr>OECD_English_white</vt:lpstr>
      <vt:lpstr>The Southeast Asian G@G</vt:lpstr>
      <vt:lpstr>The SEA G@G objectives</vt:lpstr>
      <vt:lpstr>Proposed table of content</vt:lpstr>
      <vt:lpstr>How data quality will be ensured ? </vt:lpstr>
      <vt:lpstr>Timeline</vt:lpstr>
      <vt:lpstr>OECD contact points</vt:lpstr>
      <vt:lpstr>Key decision points</vt:lpstr>
    </vt:vector>
  </TitlesOfParts>
  <Company>OECD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OECD Government at a Glance</dc:title>
  <dc:creator>LAFORTUNE Guillaume</dc:creator>
  <cp:lastModifiedBy>admin</cp:lastModifiedBy>
  <cp:revision>45</cp:revision>
  <dcterms:created xsi:type="dcterms:W3CDTF">2016-08-05T08:25:05Z</dcterms:created>
  <dcterms:modified xsi:type="dcterms:W3CDTF">2016-09-21T05:09:14Z</dcterms:modified>
</cp:coreProperties>
</file>