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1"/>
  </p:sldMasterIdLst>
  <p:notesMasterIdLst>
    <p:notesMasterId r:id="rId32"/>
  </p:notesMasterIdLst>
  <p:sldIdLst>
    <p:sldId id="256" r:id="rId2"/>
    <p:sldId id="283" r:id="rId3"/>
    <p:sldId id="267" r:id="rId4"/>
    <p:sldId id="259" r:id="rId5"/>
    <p:sldId id="260" r:id="rId6"/>
    <p:sldId id="258" r:id="rId7"/>
    <p:sldId id="284" r:id="rId8"/>
    <p:sldId id="296" r:id="rId9"/>
    <p:sldId id="261" r:id="rId10"/>
    <p:sldId id="289" r:id="rId11"/>
    <p:sldId id="308" r:id="rId12"/>
    <p:sldId id="290" r:id="rId13"/>
    <p:sldId id="293" r:id="rId14"/>
    <p:sldId id="294" r:id="rId15"/>
    <p:sldId id="309" r:id="rId16"/>
    <p:sldId id="295" r:id="rId17"/>
    <p:sldId id="292" r:id="rId18"/>
    <p:sldId id="270" r:id="rId19"/>
    <p:sldId id="297" r:id="rId20"/>
    <p:sldId id="298" r:id="rId21"/>
    <p:sldId id="299" r:id="rId22"/>
    <p:sldId id="310" r:id="rId23"/>
    <p:sldId id="311" r:id="rId24"/>
    <p:sldId id="301" r:id="rId25"/>
    <p:sldId id="302" r:id="rId26"/>
    <p:sldId id="303" r:id="rId27"/>
    <p:sldId id="304" r:id="rId28"/>
    <p:sldId id="305" r:id="rId29"/>
    <p:sldId id="307" r:id="rId30"/>
    <p:sldId id="257" r:id="rId31"/>
  </p:sldIdLst>
  <p:sldSz cx="9144000" cy="5143500" type="screen16x9"/>
  <p:notesSz cx="6858000" cy="9144000"/>
  <p:embeddedFontLst>
    <p:embeddedFont>
      <p:font typeface="Calibri" panose="020F0502020204030204" pitchFamily="34" charset="0"/>
      <p:regular r:id="rId33"/>
      <p:bold r:id="rId34"/>
      <p:italic r:id="rId35"/>
      <p:boldItalic r:id="rId36"/>
    </p:embeddedFont>
    <p:embeddedFont>
      <p:font typeface="Lora" panose="020B0604020202020204" charset="0"/>
      <p:regular r:id="rId37"/>
      <p:bold r:id="rId38"/>
      <p:italic r:id="rId39"/>
      <p:boldItalic r:id="rId40"/>
    </p:embeddedFont>
    <p:embeddedFont>
      <p:font typeface="Century Gothic" panose="020B0502020202020204" pitchFamily="34" charset="0"/>
      <p:regular r:id="rId41"/>
      <p:bold r:id="rId42"/>
      <p:italic r:id="rId43"/>
      <p:boldItalic r:id="rId44"/>
    </p:embeddedFont>
    <p:embeddedFont>
      <p:font typeface="Quattrocento Sans" panose="020B0604020202020204" charset="0"/>
      <p:regular r:id="rId45"/>
      <p:bold r:id="rId46"/>
      <p:italic r:id="rId47"/>
      <p:boldItalic r:id="rId48"/>
    </p:embeddedFont>
  </p:embeddedFontLst>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E59"/>
    <a:srgbClr val="FF7C80"/>
    <a:srgbClr val="85B4D9"/>
    <a:srgbClr val="99CC00"/>
    <a:srgbClr val="FFFF99"/>
    <a:srgbClr val="FFCD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33DF366-592E-46B5-9D67-81BC94B4CF13}">
  <a:tblStyle styleId="{A33DF366-592E-46B5-9D67-81BC94B4CF13}" styleName="Table_0">
    <a:wholeTbl>
      <a:tcStyle>
        <a:tcBdr>
          <a:left>
            <a:ln w="9525" cap="flat" cmpd="sng">
              <a:solidFill>
                <a:srgbClr val="000000"/>
              </a:solidFill>
              <a:prstDash val="solid"/>
              <a:round/>
              <a:headEnd type="none" w="med" len="med"/>
              <a:tailEnd type="none" w="med" len="med"/>
            </a:ln>
          </a:left>
          <a:right>
            <a:ln w="9525" cap="flat" cmpd="sng">
              <a:solidFill>
                <a:srgbClr val="000000"/>
              </a:solidFill>
              <a:prstDash val="solid"/>
              <a:round/>
              <a:headEnd type="none" w="med" len="med"/>
              <a:tailEnd type="none" w="med" len="med"/>
            </a:ln>
          </a:right>
          <a:top>
            <a:ln w="9525" cap="flat" cmpd="sng">
              <a:solidFill>
                <a:srgbClr val="000000"/>
              </a:solidFill>
              <a:prstDash val="solid"/>
              <a:round/>
              <a:headEnd type="none" w="med" len="med"/>
              <a:tailEnd type="none" w="med" len="med"/>
            </a:ln>
          </a:top>
          <a:bottom>
            <a:ln w="9525" cap="flat" cmpd="sng">
              <a:solidFill>
                <a:srgbClr val="000000"/>
              </a:solidFill>
              <a:prstDash val="solid"/>
              <a:round/>
              <a:headEnd type="none" w="med" len="med"/>
              <a:tailEnd type="none" w="med" len="med"/>
            </a:ln>
          </a:bottom>
          <a:insideH>
            <a:ln w="9525" cap="flat" cmpd="sng">
              <a:solidFill>
                <a:srgbClr val="000000"/>
              </a:solidFill>
              <a:prstDash val="solid"/>
              <a:round/>
              <a:headEnd type="none" w="med" len="med"/>
              <a:tailEnd type="none" w="med" len="med"/>
            </a:ln>
          </a:insideH>
          <a:insideV>
            <a:ln w="9525" cap="flat" cmpd="sng">
              <a:solidFill>
                <a:srgbClr val="000000"/>
              </a:solidFill>
              <a:prstDash val="solid"/>
              <a:round/>
              <a:headEnd type="none" w="med" len="med"/>
              <a:tailEnd type="none" w="med" len="med"/>
            </a:ln>
          </a:insideV>
        </a:tcBdr>
      </a:tcStyle>
    </a:wholeTb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79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2.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font" Target="fonts/font16.fntdata"/><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0" Type="http://schemas.openxmlformats.org/officeDocument/2006/relationships/slide" Target="slides/slide19.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endParaRPr lang="th-TH"/>
        </a:p>
      </c:txPr>
    </c:title>
    <c:autoTitleDeleted val="0"/>
    <c:plotArea>
      <c:layout/>
      <c:pieChart>
        <c:varyColors val="1"/>
        <c:ser>
          <c:idx val="0"/>
          <c:order val="0"/>
          <c:tx>
            <c:strRef>
              <c:f>Sheet1!$B$1</c:f>
              <c:strCache>
                <c:ptCount val="1"/>
                <c:pt idx="0">
                  <c:v>2010</c:v>
                </c:pt>
              </c:strCache>
            </c:strRef>
          </c:tx>
          <c:dPt>
            <c:idx val="0"/>
            <c:bubble3D val="0"/>
            <c:spPr>
              <a:solidFill>
                <a:srgbClr val="FFCD00"/>
              </a:solidFill>
              <a:ln>
                <a:noFill/>
              </a:ln>
              <a:effectLst>
                <a:outerShdw blurRad="40000" dist="23000" dir="5400000" rotWithShape="0">
                  <a:srgbClr val="000000">
                    <a:alpha val="35000"/>
                  </a:srgbClr>
                </a:outerShdw>
              </a:effectLst>
            </c:spPr>
          </c:dPt>
          <c:dPt>
            <c:idx val="1"/>
            <c:bubble3D val="0"/>
            <c:spPr>
              <a:solidFill>
                <a:srgbClr val="FFFF99"/>
              </a:solidFill>
              <a:ln>
                <a:noFill/>
              </a:ln>
              <a:effectLst>
                <a:outerShdw blurRad="40000" dist="23000" dir="5400000" rotWithShape="0">
                  <a:srgbClr val="000000">
                    <a:alpha val="35000"/>
                  </a:srgbClr>
                </a:outerShdw>
              </a:effectLst>
            </c:spPr>
          </c:dPt>
          <c:dPt>
            <c:idx val="2"/>
            <c:bubble3D val="0"/>
            <c:spPr>
              <a:solidFill>
                <a:srgbClr val="99CC00"/>
              </a:solidFill>
              <a:ln>
                <a:noFill/>
              </a:ln>
              <a:effectLst>
                <a:outerShdw blurRad="40000" dist="23000" dir="5400000" rotWithShape="0">
                  <a:srgbClr val="000000">
                    <a:alpha val="35000"/>
                  </a:srgbClr>
                </a:outerShdw>
              </a:effectLst>
            </c:spPr>
          </c:dPt>
          <c:dPt>
            <c:idx val="3"/>
            <c:bubble3D val="0"/>
            <c:spPr>
              <a:solidFill>
                <a:schemeClr val="accent1">
                  <a:lumMod val="60000"/>
                  <a:lumOff val="40000"/>
                </a:schemeClr>
              </a:solidFill>
              <a:ln>
                <a:noFill/>
              </a:ln>
              <a:effectLst>
                <a:outerShdw blurRad="40000" dist="23000" dir="5400000" rotWithShape="0">
                  <a:srgbClr val="000000">
                    <a:alpha val="35000"/>
                  </a:srgbClr>
                </a:outerShdw>
              </a:effectLst>
            </c:spPr>
          </c:dPt>
          <c:dPt>
            <c:idx val="4"/>
            <c:bubble3D val="0"/>
            <c:spPr>
              <a:solidFill>
                <a:srgbClr val="FF7C80"/>
              </a:solidFill>
              <a:ln>
                <a:noFill/>
              </a:ln>
              <a:effectLst>
                <a:outerShdw blurRad="40000" dist="23000" dir="5400000" rotWithShape="0">
                  <a:srgbClr val="000000">
                    <a:alpha val="35000"/>
                  </a:srgbClr>
                </a:outerShdw>
              </a:effectLst>
            </c:spPr>
          </c:dPt>
          <c:dLbls>
            <c:dLbl>
              <c:idx val="0"/>
              <c:layout>
                <c:manualLayout>
                  <c:x val="-3.8681615051454029E-4"/>
                  <c:y val="6.7602333108949975E-2"/>
                </c:manualLayout>
              </c:layout>
              <c:tx>
                <c:rich>
                  <a:bodyPr/>
                  <a:lstStyle/>
                  <a:p>
                    <a:fld id="{AB1F16FC-A336-4B7A-BEAA-C5C9715040A7}" type="PERCENTAGE">
                      <a:rPr lang="en-US" baseline="0" smtClean="0"/>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1"/>
              <c:layout>
                <c:manualLayout>
                  <c:x val="-9.3159566027200019E-2"/>
                  <c:y val="0.13204927600578628"/>
                </c:manualLayout>
              </c:layout>
              <c:tx>
                <c:rich>
                  <a:bodyPr/>
                  <a:lstStyle/>
                  <a:p>
                    <a:fld id="{F5C1334A-7F15-48BD-877C-64998D60A372}" type="PERCENTAGE">
                      <a:rPr lang="en-US" baseline="0" smtClean="0"/>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2"/>
              <c:layout>
                <c:manualLayout>
                  <c:x val="-2.7831287718352256E-2"/>
                  <c:y val="-0.16306340499276722"/>
                </c:manualLayout>
              </c:layout>
              <c:tx>
                <c:rich>
                  <a:bodyPr/>
                  <a:lstStyle/>
                  <a:p>
                    <a:fld id="{AF5E0B8C-7F9B-470D-9B7D-D4F3C6698CBE}" type="PERCENTAGE">
                      <a:rPr lang="en-US" sz="800" baseline="0" smtClean="0">
                        <a:solidFill>
                          <a:schemeClr val="tx1"/>
                        </a:solidFill>
                      </a:rPr>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3"/>
              <c:layout>
                <c:manualLayout>
                  <c:x val="0.10229272513656927"/>
                  <c:y val="-8.5271623150628036E-3"/>
                </c:manualLayout>
              </c:layout>
              <c:tx>
                <c:rich>
                  <a:bodyPr/>
                  <a:lstStyle/>
                  <a:p>
                    <a:r>
                      <a:rPr lang="en-US" baseline="0" dirty="0"/>
                      <a:t>
</a:t>
                    </a:r>
                    <a:fld id="{EB71FFE1-DDB8-41A2-BCBB-7E2EC88F7CD0}" type="PERCENTAGE">
                      <a:rPr lang="en-US" baseline="0"/>
                      <a:pPr/>
                      <a:t>[PERCENTAGE]</a:t>
                    </a:fld>
                    <a:endParaRPr lang="en-US" baseline="0" dirty="0"/>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4"/>
              <c:layout>
                <c:manualLayout>
                  <c:x val="9.6011327803518801E-2"/>
                  <c:y val="0.13523912934503945"/>
                </c:manualLayout>
              </c:layout>
              <c:tx>
                <c:rich>
                  <a:bodyPr/>
                  <a:lstStyle/>
                  <a:p>
                    <a:fld id="{7AD314EA-844B-4E1E-BD8F-F05EFE35A41E}" type="PERCENTAGE">
                      <a:rPr lang="en-US" baseline="0" smtClean="0"/>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mn-lt"/>
                    <a:ea typeface="+mn-ea"/>
                    <a:cs typeface="+mn-cs"/>
                  </a:defRPr>
                </a:pPr>
                <a:endParaRPr lang="th-TH"/>
              </a:p>
            </c:txPr>
            <c:dLblPos val="inEnd"/>
            <c:showLegendKey val="0"/>
            <c:showVal val="0"/>
            <c:showCatName val="1"/>
            <c:showSerName val="0"/>
            <c:showPercent val="1"/>
            <c:showBubbleSize val="0"/>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cat>
            <c:strRef>
              <c:f>Sheet1!$A$2:$A$6</c:f>
              <c:strCache>
                <c:ptCount val="5"/>
                <c:pt idx="0">
                  <c:v>Excellent</c:v>
                </c:pt>
                <c:pt idx="1">
                  <c:v>Outstanding</c:v>
                </c:pt>
                <c:pt idx="2">
                  <c:v>Good</c:v>
                </c:pt>
                <c:pt idx="3">
                  <c:v>Acceptable</c:v>
                </c:pt>
                <c:pt idx="4">
                  <c:v>Failed</c:v>
                </c:pt>
              </c:strCache>
            </c:strRef>
          </c:cat>
          <c:val>
            <c:numRef>
              <c:f>Sheet1!$B$2:$B$6</c:f>
              <c:numCache>
                <c:formatCode>General</c:formatCode>
                <c:ptCount val="5"/>
                <c:pt idx="0">
                  <c:v>1</c:v>
                </c:pt>
                <c:pt idx="1">
                  <c:v>10</c:v>
                </c:pt>
                <c:pt idx="2">
                  <c:v>24</c:v>
                </c:pt>
                <c:pt idx="3">
                  <c:v>4</c:v>
                </c:pt>
                <c:pt idx="4">
                  <c:v>11</c:v>
                </c:pt>
              </c:numCache>
            </c:numRef>
          </c:val>
        </c:ser>
        <c:dLbls>
          <c:dLblPos val="inEnd"/>
          <c:showLegendKey val="0"/>
          <c:showVal val="0"/>
          <c:showCatName val="1"/>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th-TH"/>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endParaRPr lang="th-TH"/>
        </a:p>
      </c:txPr>
    </c:title>
    <c:autoTitleDeleted val="0"/>
    <c:plotArea>
      <c:layout/>
      <c:pieChart>
        <c:varyColors val="1"/>
        <c:ser>
          <c:idx val="0"/>
          <c:order val="0"/>
          <c:tx>
            <c:strRef>
              <c:f>Sheet1!$B$1</c:f>
              <c:strCache>
                <c:ptCount val="1"/>
                <c:pt idx="0">
                  <c:v>2011</c:v>
                </c:pt>
              </c:strCache>
            </c:strRef>
          </c:tx>
          <c:dPt>
            <c:idx val="0"/>
            <c:bubble3D val="0"/>
            <c:spPr>
              <a:solidFill>
                <a:srgbClr val="FFCD00"/>
              </a:solidFill>
              <a:ln>
                <a:noFill/>
              </a:ln>
              <a:effectLst>
                <a:outerShdw blurRad="40000" dist="23000" dir="5400000" rotWithShape="0">
                  <a:srgbClr val="000000">
                    <a:alpha val="35000"/>
                  </a:srgbClr>
                </a:outerShdw>
              </a:effectLst>
            </c:spPr>
          </c:dPt>
          <c:dPt>
            <c:idx val="1"/>
            <c:bubble3D val="0"/>
            <c:spPr>
              <a:solidFill>
                <a:srgbClr val="FFFF99"/>
              </a:solidFill>
              <a:ln>
                <a:noFill/>
              </a:ln>
              <a:effectLst>
                <a:outerShdw blurRad="40000" dist="23000" dir="5400000" rotWithShape="0">
                  <a:srgbClr val="000000">
                    <a:alpha val="35000"/>
                  </a:srgbClr>
                </a:outerShdw>
              </a:effectLst>
            </c:spPr>
          </c:dPt>
          <c:dPt>
            <c:idx val="2"/>
            <c:bubble3D val="0"/>
            <c:spPr>
              <a:solidFill>
                <a:srgbClr val="99CC00"/>
              </a:solidFill>
              <a:ln>
                <a:noFill/>
              </a:ln>
              <a:effectLst>
                <a:outerShdw blurRad="40000" dist="23000" dir="5400000" rotWithShape="0">
                  <a:srgbClr val="000000">
                    <a:alpha val="35000"/>
                  </a:srgbClr>
                </a:outerShdw>
              </a:effectLst>
            </c:spPr>
          </c:dPt>
          <c:dPt>
            <c:idx val="3"/>
            <c:bubble3D val="0"/>
            <c:spPr>
              <a:solidFill>
                <a:schemeClr val="accent1">
                  <a:lumMod val="60000"/>
                  <a:lumOff val="40000"/>
                </a:schemeClr>
              </a:solidFill>
              <a:ln>
                <a:noFill/>
              </a:ln>
              <a:effectLst>
                <a:outerShdw blurRad="40000" dist="23000" dir="5400000" rotWithShape="0">
                  <a:srgbClr val="000000">
                    <a:alpha val="35000"/>
                  </a:srgbClr>
                </a:outerShdw>
              </a:effectLst>
            </c:spPr>
          </c:dPt>
          <c:dPt>
            <c:idx val="4"/>
            <c:bubble3D val="0"/>
            <c:spPr>
              <a:solidFill>
                <a:srgbClr val="FF7C80"/>
              </a:solidFill>
              <a:ln>
                <a:noFill/>
              </a:ln>
              <a:effectLst>
                <a:outerShdw blurRad="40000" dist="23000" dir="5400000" rotWithShape="0">
                  <a:srgbClr val="000000">
                    <a:alpha val="35000"/>
                  </a:srgbClr>
                </a:outerShdw>
              </a:effectLst>
            </c:spPr>
          </c:dPt>
          <c:dLbls>
            <c:dLbl>
              <c:idx val="0"/>
              <c:layout>
                <c:manualLayout>
                  <c:x val="-2.1708713335990455E-2"/>
                  <c:y val="8.465486744675671E-2"/>
                </c:manualLayout>
              </c:layout>
              <c:tx>
                <c:rich>
                  <a:bodyPr/>
                  <a:lstStyle/>
                  <a:p>
                    <a:fld id="{AB1F16FC-A336-4B7A-BEAA-C5C9715040A7}" type="PERCENTAGE">
                      <a:rPr lang="en-US" baseline="0" smtClean="0"/>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1"/>
              <c:layout>
                <c:manualLayout>
                  <c:x val="1.7714238845144357E-2"/>
                  <c:y val="6.9972933070866139E-3"/>
                </c:manualLayout>
              </c:layout>
              <c:tx>
                <c:rich>
                  <a:bodyPr/>
                  <a:lstStyle/>
                  <a:p>
                    <a:fld id="{F5C1334A-7F15-48BD-877C-64998D60A372}" type="PERCENTAGE">
                      <a:rPr lang="en-US" baseline="0" smtClean="0"/>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2"/>
              <c:layout>
                <c:manualLayout>
                  <c:x val="-0.13199731780606744"/>
                  <c:y val="7.5672075736526151E-2"/>
                </c:manualLayout>
              </c:layout>
              <c:tx>
                <c:rich>
                  <a:bodyPr/>
                  <a:lstStyle/>
                  <a:p>
                    <a:fld id="{AF5E0B8C-7F9B-470D-9B7D-D4F3C6698CBE}" type="PERCENTAGE">
                      <a:rPr lang="en-US" baseline="0" smtClean="0"/>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3"/>
              <c:layout>
                <c:manualLayout>
                  <c:x val="3.8327033580141286E-2"/>
                  <c:y val="-0.10231520602684006"/>
                </c:manualLayout>
              </c:layout>
              <c:tx>
                <c:rich>
                  <a:bodyPr/>
                  <a:lstStyle/>
                  <a:p>
                    <a:r>
                      <a:rPr lang="en-US" baseline="0" dirty="0"/>
                      <a:t>
</a:t>
                    </a:r>
                    <a:fld id="{EB71FFE1-DDB8-41A2-BCBB-7E2EC88F7CD0}" type="PERCENTAGE">
                      <a:rPr lang="en-US" baseline="0"/>
                      <a:pPr/>
                      <a:t>[PERCENTAGE]</a:t>
                    </a:fld>
                    <a:endParaRPr lang="en-US" baseline="0" dirty="0"/>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4"/>
              <c:layout>
                <c:manualLayout>
                  <c:x val="0.13012636330028043"/>
                  <c:y val="0.12955495123243724"/>
                </c:manualLayout>
              </c:layout>
              <c:tx>
                <c:rich>
                  <a:bodyPr/>
                  <a:lstStyle/>
                  <a:p>
                    <a:fld id="{7AD314EA-844B-4E1E-BD8F-F05EFE35A41E}" type="PERCENTAGE">
                      <a:rPr lang="en-US" baseline="0" smtClean="0"/>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n-lt"/>
                    <a:ea typeface="+mn-ea"/>
                    <a:cs typeface="+mn-cs"/>
                  </a:defRPr>
                </a:pPr>
                <a:endParaRPr lang="th-TH"/>
              </a:p>
            </c:txPr>
            <c:dLblPos val="inEnd"/>
            <c:showLegendKey val="0"/>
            <c:showVal val="0"/>
            <c:showCatName val="1"/>
            <c:showSerName val="0"/>
            <c:showPercent val="1"/>
            <c:showBubbleSize val="0"/>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cat>
            <c:strRef>
              <c:f>Sheet1!$A$2:$A$6</c:f>
              <c:strCache>
                <c:ptCount val="5"/>
                <c:pt idx="0">
                  <c:v>Excellent</c:v>
                </c:pt>
                <c:pt idx="1">
                  <c:v>Outstanding</c:v>
                </c:pt>
                <c:pt idx="2">
                  <c:v>Good</c:v>
                </c:pt>
                <c:pt idx="3">
                  <c:v>Acceptable</c:v>
                </c:pt>
                <c:pt idx="4">
                  <c:v>Failed</c:v>
                </c:pt>
              </c:strCache>
            </c:strRef>
          </c:cat>
          <c:val>
            <c:numRef>
              <c:f>Sheet1!$B$2:$B$6</c:f>
              <c:numCache>
                <c:formatCode>General</c:formatCode>
                <c:ptCount val="5"/>
                <c:pt idx="0">
                  <c:v>22</c:v>
                </c:pt>
                <c:pt idx="2">
                  <c:v>133</c:v>
                </c:pt>
                <c:pt idx="3">
                  <c:v>206</c:v>
                </c:pt>
                <c:pt idx="4">
                  <c:v>136</c:v>
                </c:pt>
              </c:numCache>
            </c:numRef>
          </c:val>
        </c:ser>
        <c:dLbls>
          <c:dLblPos val="inEnd"/>
          <c:showLegendKey val="0"/>
          <c:showVal val="0"/>
          <c:showCatName val="1"/>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th-TH"/>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endParaRPr lang="th-TH"/>
        </a:p>
      </c:txPr>
    </c:title>
    <c:autoTitleDeleted val="0"/>
    <c:plotArea>
      <c:layout/>
      <c:pieChart>
        <c:varyColors val="1"/>
        <c:ser>
          <c:idx val="0"/>
          <c:order val="0"/>
          <c:tx>
            <c:strRef>
              <c:f>Sheet1!$B$1</c:f>
              <c:strCache>
                <c:ptCount val="1"/>
                <c:pt idx="0">
                  <c:v>2012</c:v>
                </c:pt>
              </c:strCache>
            </c:strRef>
          </c:tx>
          <c:dPt>
            <c:idx val="0"/>
            <c:bubble3D val="0"/>
            <c:spPr>
              <a:solidFill>
                <a:srgbClr val="FFCD00"/>
              </a:solidFill>
              <a:ln>
                <a:noFill/>
              </a:ln>
              <a:effectLst>
                <a:outerShdw blurRad="40000" dist="23000" dir="5400000" rotWithShape="0">
                  <a:srgbClr val="000000">
                    <a:alpha val="35000"/>
                  </a:srgbClr>
                </a:outerShdw>
              </a:effectLst>
            </c:spPr>
          </c:dPt>
          <c:dPt>
            <c:idx val="1"/>
            <c:bubble3D val="0"/>
            <c:spPr>
              <a:solidFill>
                <a:srgbClr val="FFFF99"/>
              </a:solidFill>
              <a:ln>
                <a:noFill/>
              </a:ln>
              <a:effectLst>
                <a:outerShdw blurRad="40000" dist="23000" dir="5400000" rotWithShape="0">
                  <a:srgbClr val="000000">
                    <a:alpha val="35000"/>
                  </a:srgbClr>
                </a:outerShdw>
              </a:effectLst>
            </c:spPr>
          </c:dPt>
          <c:dPt>
            <c:idx val="2"/>
            <c:bubble3D val="0"/>
            <c:spPr>
              <a:solidFill>
                <a:srgbClr val="99CC00"/>
              </a:solidFill>
              <a:ln>
                <a:noFill/>
              </a:ln>
              <a:effectLst>
                <a:outerShdw blurRad="40000" dist="23000" dir="5400000" rotWithShape="0">
                  <a:srgbClr val="000000">
                    <a:alpha val="35000"/>
                  </a:srgbClr>
                </a:outerShdw>
              </a:effectLst>
            </c:spPr>
          </c:dPt>
          <c:dPt>
            <c:idx val="3"/>
            <c:bubble3D val="0"/>
            <c:spPr>
              <a:solidFill>
                <a:schemeClr val="accent1">
                  <a:lumMod val="60000"/>
                  <a:lumOff val="40000"/>
                </a:schemeClr>
              </a:solidFill>
              <a:ln>
                <a:noFill/>
              </a:ln>
              <a:effectLst>
                <a:outerShdw blurRad="40000" dist="23000" dir="5400000" rotWithShape="0">
                  <a:srgbClr val="000000">
                    <a:alpha val="35000"/>
                  </a:srgbClr>
                </a:outerShdw>
              </a:effectLst>
            </c:spPr>
          </c:dPt>
          <c:dPt>
            <c:idx val="4"/>
            <c:bubble3D val="0"/>
            <c:spPr>
              <a:solidFill>
                <a:srgbClr val="FF7C80"/>
              </a:solidFill>
              <a:ln>
                <a:noFill/>
              </a:ln>
              <a:effectLst>
                <a:outerShdw blurRad="40000" dist="23000" dir="5400000" rotWithShape="0">
                  <a:srgbClr val="000000">
                    <a:alpha val="35000"/>
                  </a:srgbClr>
                </a:outerShdw>
              </a:effectLst>
            </c:spPr>
          </c:dPt>
          <c:dLbls>
            <c:dLbl>
              <c:idx val="0"/>
              <c:layout>
                <c:manualLayout>
                  <c:x val="-2.1708713335990455E-2"/>
                  <c:y val="8.465486744675671E-2"/>
                </c:manualLayout>
              </c:layout>
              <c:tx>
                <c:rich>
                  <a:bodyPr/>
                  <a:lstStyle/>
                  <a:p>
                    <a:fld id="{AB1F16FC-A336-4B7A-BEAA-C5C9715040A7}" type="PERCENTAGE">
                      <a:rPr lang="en-US" baseline="0" smtClean="0"/>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1"/>
              <c:layout>
                <c:manualLayout>
                  <c:x val="1.7714238845144357E-2"/>
                  <c:y val="6.9972933070866139E-3"/>
                </c:manualLayout>
              </c:layout>
              <c:tx>
                <c:rich>
                  <a:bodyPr/>
                  <a:lstStyle/>
                  <a:p>
                    <a:fld id="{F5C1334A-7F15-48BD-877C-64998D60A372}" type="PERCENTAGE">
                      <a:rPr lang="en-US" baseline="0" smtClean="0"/>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Lst>
            </c:dLbl>
            <c:dLbl>
              <c:idx val="2"/>
              <c:layout>
                <c:manualLayout>
                  <c:x val="-0.15331921499154344"/>
                  <c:y val="7.4619383852995514E-3"/>
                </c:manualLayout>
              </c:layout>
              <c:tx>
                <c:rich>
                  <a:bodyPr/>
                  <a:lstStyle/>
                  <a:p>
                    <a:fld id="{AF5E0B8C-7F9B-470D-9B7D-D4F3C6698CBE}" type="PERCENTAGE">
                      <a:rPr lang="en-US" baseline="0" smtClean="0"/>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3"/>
              <c:layout>
                <c:manualLayout>
                  <c:x val="0.12361462232204526"/>
                  <c:y val="-0.10231520602684006"/>
                </c:manualLayout>
              </c:layout>
              <c:tx>
                <c:rich>
                  <a:bodyPr/>
                  <a:lstStyle/>
                  <a:p>
                    <a:r>
                      <a:rPr lang="en-US" baseline="0" dirty="0"/>
                      <a:t>
</a:t>
                    </a:r>
                    <a:fld id="{EB71FFE1-DDB8-41A2-BCBB-7E2EC88F7CD0}" type="PERCENTAGE">
                      <a:rPr lang="en-US" baseline="0"/>
                      <a:pPr/>
                      <a:t>[PERCENTAGE]</a:t>
                    </a:fld>
                    <a:endParaRPr lang="en-US" baseline="0" dirty="0"/>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4"/>
              <c:layout>
                <c:manualLayout>
                  <c:x val="0.13012636330028043"/>
                  <c:y val="0.12955495123243724"/>
                </c:manualLayout>
              </c:layout>
              <c:tx>
                <c:rich>
                  <a:bodyPr/>
                  <a:lstStyle/>
                  <a:p>
                    <a:fld id="{7AD314EA-844B-4E1E-BD8F-F05EFE35A41E}" type="PERCENTAGE">
                      <a:rPr lang="en-US" baseline="0" smtClean="0"/>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n-lt"/>
                    <a:ea typeface="+mn-ea"/>
                    <a:cs typeface="+mn-cs"/>
                  </a:defRPr>
                </a:pPr>
                <a:endParaRPr lang="th-TH"/>
              </a:p>
            </c:txPr>
            <c:dLblPos val="inEnd"/>
            <c:showLegendKey val="0"/>
            <c:showVal val="0"/>
            <c:showCatName val="1"/>
            <c:showSerName val="0"/>
            <c:showPercent val="1"/>
            <c:showBubbleSize val="0"/>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cat>
            <c:strRef>
              <c:f>Sheet1!$A$2:$A$6</c:f>
              <c:strCache>
                <c:ptCount val="5"/>
                <c:pt idx="0">
                  <c:v>Excellent</c:v>
                </c:pt>
                <c:pt idx="1">
                  <c:v>Outstanding</c:v>
                </c:pt>
                <c:pt idx="2">
                  <c:v>Good</c:v>
                </c:pt>
                <c:pt idx="3">
                  <c:v>Acceptable</c:v>
                </c:pt>
                <c:pt idx="4">
                  <c:v>Failed</c:v>
                </c:pt>
              </c:strCache>
            </c:strRef>
          </c:cat>
          <c:val>
            <c:numRef>
              <c:f>Sheet1!$B$2:$B$6</c:f>
              <c:numCache>
                <c:formatCode>General</c:formatCode>
                <c:ptCount val="5"/>
                <c:pt idx="0">
                  <c:v>50</c:v>
                </c:pt>
                <c:pt idx="2">
                  <c:v>309</c:v>
                </c:pt>
                <c:pt idx="3">
                  <c:v>90</c:v>
                </c:pt>
                <c:pt idx="4">
                  <c:v>150</c:v>
                </c:pt>
              </c:numCache>
            </c:numRef>
          </c:val>
        </c:ser>
        <c:dLbls>
          <c:dLblPos val="inEnd"/>
          <c:showLegendKey val="0"/>
          <c:showVal val="0"/>
          <c:showCatName val="1"/>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th-TH"/>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endParaRPr lang="th-TH"/>
        </a:p>
      </c:txPr>
    </c:title>
    <c:autoTitleDeleted val="0"/>
    <c:plotArea>
      <c:layout/>
      <c:pieChart>
        <c:varyColors val="1"/>
        <c:ser>
          <c:idx val="0"/>
          <c:order val="0"/>
          <c:tx>
            <c:strRef>
              <c:f>Sheet1!$B$1</c:f>
              <c:strCache>
                <c:ptCount val="1"/>
                <c:pt idx="0">
                  <c:v>2013</c:v>
                </c:pt>
              </c:strCache>
            </c:strRef>
          </c:tx>
          <c:dPt>
            <c:idx val="0"/>
            <c:bubble3D val="0"/>
            <c:spPr>
              <a:solidFill>
                <a:srgbClr val="FFCD00"/>
              </a:solidFill>
              <a:ln>
                <a:noFill/>
              </a:ln>
              <a:effectLst>
                <a:outerShdw blurRad="40000" dist="23000" dir="5400000" rotWithShape="0">
                  <a:srgbClr val="000000">
                    <a:alpha val="35000"/>
                  </a:srgbClr>
                </a:outerShdw>
              </a:effectLst>
            </c:spPr>
          </c:dPt>
          <c:dPt>
            <c:idx val="1"/>
            <c:bubble3D val="0"/>
            <c:spPr>
              <a:solidFill>
                <a:srgbClr val="FFFF99"/>
              </a:solidFill>
              <a:ln>
                <a:noFill/>
              </a:ln>
              <a:effectLst>
                <a:outerShdw blurRad="40000" dist="23000" dir="5400000" rotWithShape="0">
                  <a:srgbClr val="000000">
                    <a:alpha val="35000"/>
                  </a:srgbClr>
                </a:outerShdw>
              </a:effectLst>
            </c:spPr>
          </c:dPt>
          <c:dPt>
            <c:idx val="2"/>
            <c:bubble3D val="0"/>
            <c:spPr>
              <a:solidFill>
                <a:srgbClr val="99CC00"/>
              </a:solidFill>
              <a:ln>
                <a:noFill/>
              </a:ln>
              <a:effectLst>
                <a:outerShdw blurRad="40000" dist="23000" dir="5400000" rotWithShape="0">
                  <a:srgbClr val="000000">
                    <a:alpha val="35000"/>
                  </a:srgbClr>
                </a:outerShdw>
              </a:effectLst>
            </c:spPr>
          </c:dPt>
          <c:dPt>
            <c:idx val="3"/>
            <c:bubble3D val="0"/>
            <c:spPr>
              <a:solidFill>
                <a:schemeClr val="accent1">
                  <a:lumMod val="60000"/>
                  <a:lumOff val="40000"/>
                </a:schemeClr>
              </a:solidFill>
              <a:ln>
                <a:noFill/>
              </a:ln>
              <a:effectLst>
                <a:outerShdw blurRad="40000" dist="23000" dir="5400000" rotWithShape="0">
                  <a:srgbClr val="000000">
                    <a:alpha val="35000"/>
                  </a:srgbClr>
                </a:outerShdw>
              </a:effectLst>
            </c:spPr>
          </c:dPt>
          <c:dPt>
            <c:idx val="4"/>
            <c:bubble3D val="0"/>
            <c:spPr>
              <a:solidFill>
                <a:srgbClr val="FF7C80"/>
              </a:solidFill>
              <a:ln>
                <a:noFill/>
              </a:ln>
              <a:effectLst>
                <a:outerShdw blurRad="40000" dist="23000" dir="5400000" rotWithShape="0">
                  <a:srgbClr val="000000">
                    <a:alpha val="35000"/>
                  </a:srgbClr>
                </a:outerShdw>
              </a:effectLst>
            </c:spPr>
          </c:dPt>
          <c:dLbls>
            <c:dLbl>
              <c:idx val="0"/>
              <c:layout>
                <c:manualLayout>
                  <c:x val="-3.8681615051454029E-4"/>
                  <c:y val="6.7602333108949975E-2"/>
                </c:manualLayout>
              </c:layout>
              <c:tx>
                <c:rich>
                  <a:bodyPr/>
                  <a:lstStyle/>
                  <a:p>
                    <a:fld id="{AB1F16FC-A336-4B7A-BEAA-C5C9715040A7}" type="PERCENTAGE">
                      <a:rPr lang="en-US" baseline="0" smtClean="0"/>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1"/>
              <c:layout>
                <c:manualLayout>
                  <c:x val="-9.3159566027200019E-2"/>
                  <c:y val="0.13204927600578628"/>
                </c:manualLayout>
              </c:layout>
              <c:tx>
                <c:rich>
                  <a:bodyPr/>
                  <a:lstStyle/>
                  <a:p>
                    <a:fld id="{F5C1334A-7F15-48BD-877C-64998D60A372}" type="PERCENTAGE">
                      <a:rPr lang="en-US" baseline="0" smtClean="0"/>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2"/>
              <c:layout>
                <c:manualLayout>
                  <c:x val="-2.7831287718352256E-2"/>
                  <c:y val="-0.16306340499276722"/>
                </c:manualLayout>
              </c:layout>
              <c:tx>
                <c:rich>
                  <a:bodyPr/>
                  <a:lstStyle/>
                  <a:p>
                    <a:fld id="{AF5E0B8C-7F9B-470D-9B7D-D4F3C6698CBE}" type="PERCENTAGE">
                      <a:rPr lang="en-US" sz="800" baseline="0" smtClean="0">
                        <a:solidFill>
                          <a:schemeClr val="tx1"/>
                        </a:solidFill>
                      </a:rPr>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3"/>
              <c:layout>
                <c:manualLayout>
                  <c:x val="0.10229272513656927"/>
                  <c:y val="-8.5271623150628036E-3"/>
                </c:manualLayout>
              </c:layout>
              <c:tx>
                <c:rich>
                  <a:bodyPr/>
                  <a:lstStyle/>
                  <a:p>
                    <a:r>
                      <a:rPr lang="en-US" baseline="0" dirty="0"/>
                      <a:t>
</a:t>
                    </a:r>
                    <a:fld id="{EB71FFE1-DDB8-41A2-BCBB-7E2EC88F7CD0}" type="PERCENTAGE">
                      <a:rPr lang="en-US" baseline="0"/>
                      <a:pPr/>
                      <a:t>[PERCENTAGE]</a:t>
                    </a:fld>
                    <a:endParaRPr lang="en-US" baseline="0" dirty="0"/>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4"/>
              <c:layout>
                <c:manualLayout>
                  <c:x val="9.6011327803518801E-2"/>
                  <c:y val="0.13523912934503945"/>
                </c:manualLayout>
              </c:layout>
              <c:tx>
                <c:rich>
                  <a:bodyPr/>
                  <a:lstStyle/>
                  <a:p>
                    <a:fld id="{7AD314EA-844B-4E1E-BD8F-F05EFE35A41E}" type="PERCENTAGE">
                      <a:rPr lang="en-US" baseline="0" smtClean="0"/>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mn-lt"/>
                    <a:ea typeface="+mn-ea"/>
                    <a:cs typeface="+mn-cs"/>
                  </a:defRPr>
                </a:pPr>
                <a:endParaRPr lang="th-TH"/>
              </a:p>
            </c:txPr>
            <c:dLblPos val="inEnd"/>
            <c:showLegendKey val="0"/>
            <c:showVal val="0"/>
            <c:showCatName val="1"/>
            <c:showSerName val="0"/>
            <c:showPercent val="1"/>
            <c:showBubbleSize val="0"/>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cat>
            <c:strRef>
              <c:f>Sheet1!$A$2:$A$6</c:f>
              <c:strCache>
                <c:ptCount val="5"/>
                <c:pt idx="0">
                  <c:v>Excellent</c:v>
                </c:pt>
                <c:pt idx="1">
                  <c:v>Outstanding</c:v>
                </c:pt>
                <c:pt idx="2">
                  <c:v>Good</c:v>
                </c:pt>
                <c:pt idx="3">
                  <c:v>Acceptable</c:v>
                </c:pt>
                <c:pt idx="4">
                  <c:v>Failed</c:v>
                </c:pt>
              </c:strCache>
            </c:strRef>
          </c:cat>
          <c:val>
            <c:numRef>
              <c:f>Sheet1!$B$2:$B$6</c:f>
              <c:numCache>
                <c:formatCode>General</c:formatCode>
                <c:ptCount val="5"/>
                <c:pt idx="0">
                  <c:v>168</c:v>
                </c:pt>
                <c:pt idx="1">
                  <c:v>36</c:v>
                </c:pt>
                <c:pt idx="2">
                  <c:v>557</c:v>
                </c:pt>
                <c:pt idx="3">
                  <c:v>101</c:v>
                </c:pt>
                <c:pt idx="4">
                  <c:v>67</c:v>
                </c:pt>
              </c:numCache>
            </c:numRef>
          </c:val>
        </c:ser>
        <c:dLbls>
          <c:dLblPos val="inEnd"/>
          <c:showLegendKey val="0"/>
          <c:showVal val="0"/>
          <c:showCatName val="1"/>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th-TH"/>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endParaRPr lang="th-TH"/>
        </a:p>
      </c:txPr>
    </c:title>
    <c:autoTitleDeleted val="0"/>
    <c:plotArea>
      <c:layout/>
      <c:pieChart>
        <c:varyColors val="1"/>
        <c:ser>
          <c:idx val="0"/>
          <c:order val="0"/>
          <c:tx>
            <c:strRef>
              <c:f>Sheet1!$B$1</c:f>
              <c:strCache>
                <c:ptCount val="1"/>
                <c:pt idx="0">
                  <c:v>2014</c:v>
                </c:pt>
              </c:strCache>
            </c:strRef>
          </c:tx>
          <c:dPt>
            <c:idx val="0"/>
            <c:bubble3D val="0"/>
            <c:spPr>
              <a:solidFill>
                <a:srgbClr val="FFCD00"/>
              </a:solidFill>
              <a:ln>
                <a:noFill/>
              </a:ln>
              <a:effectLst>
                <a:outerShdw blurRad="40000" dist="23000" dir="5400000" rotWithShape="0">
                  <a:srgbClr val="000000">
                    <a:alpha val="35000"/>
                  </a:srgbClr>
                </a:outerShdw>
              </a:effectLst>
            </c:spPr>
          </c:dPt>
          <c:dPt>
            <c:idx val="1"/>
            <c:bubble3D val="0"/>
            <c:spPr>
              <a:solidFill>
                <a:srgbClr val="FFFF99"/>
              </a:solidFill>
              <a:ln>
                <a:noFill/>
              </a:ln>
              <a:effectLst>
                <a:outerShdw blurRad="40000" dist="23000" dir="5400000" rotWithShape="0">
                  <a:srgbClr val="000000">
                    <a:alpha val="35000"/>
                  </a:srgbClr>
                </a:outerShdw>
              </a:effectLst>
            </c:spPr>
          </c:dPt>
          <c:dPt>
            <c:idx val="2"/>
            <c:bubble3D val="0"/>
            <c:spPr>
              <a:solidFill>
                <a:srgbClr val="99CC00"/>
              </a:solidFill>
              <a:ln>
                <a:noFill/>
              </a:ln>
              <a:effectLst>
                <a:outerShdw blurRad="40000" dist="23000" dir="5400000" rotWithShape="0">
                  <a:srgbClr val="000000">
                    <a:alpha val="35000"/>
                  </a:srgbClr>
                </a:outerShdw>
              </a:effectLst>
            </c:spPr>
          </c:dPt>
          <c:dPt>
            <c:idx val="3"/>
            <c:bubble3D val="0"/>
            <c:spPr>
              <a:solidFill>
                <a:schemeClr val="accent1">
                  <a:lumMod val="60000"/>
                  <a:lumOff val="40000"/>
                </a:schemeClr>
              </a:solidFill>
              <a:ln>
                <a:noFill/>
              </a:ln>
              <a:effectLst>
                <a:outerShdw blurRad="40000" dist="23000" dir="5400000" rotWithShape="0">
                  <a:srgbClr val="000000">
                    <a:alpha val="35000"/>
                  </a:srgbClr>
                </a:outerShdw>
              </a:effectLst>
            </c:spPr>
          </c:dPt>
          <c:dPt>
            <c:idx val="4"/>
            <c:bubble3D val="0"/>
            <c:spPr>
              <a:solidFill>
                <a:srgbClr val="FF7C80"/>
              </a:solidFill>
              <a:ln>
                <a:noFill/>
              </a:ln>
              <a:effectLst>
                <a:outerShdw blurRad="40000" dist="23000" dir="5400000" rotWithShape="0">
                  <a:srgbClr val="000000">
                    <a:alpha val="35000"/>
                  </a:srgbClr>
                </a:outerShdw>
              </a:effectLst>
            </c:spPr>
          </c:dPt>
          <c:dLbls>
            <c:dLbl>
              <c:idx val="0"/>
              <c:layout>
                <c:manualLayout>
                  <c:x val="-0.10699630207789451"/>
                  <c:y val="0.10170740178456339"/>
                </c:manualLayout>
              </c:layout>
              <c:tx>
                <c:rich>
                  <a:bodyPr/>
                  <a:lstStyle/>
                  <a:p>
                    <a:fld id="{AB1F16FC-A336-4B7A-BEAA-C5C9715040A7}" type="PERCENTAGE">
                      <a:rPr lang="en-US" baseline="0" smtClean="0"/>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1"/>
              <c:layout>
                <c:manualLayout>
                  <c:x val="-8.4630807153009552E-2"/>
                  <c:y val="1.3131794159350338E-3"/>
                </c:manualLayout>
              </c:layout>
              <c:tx>
                <c:rich>
                  <a:bodyPr/>
                  <a:lstStyle/>
                  <a:p>
                    <a:fld id="{F5C1334A-7F15-48BD-877C-64998D60A372}" type="PERCENTAGE">
                      <a:rPr lang="en-US" baseline="0" smtClean="0"/>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2"/>
              <c:layout>
                <c:manualLayout>
                  <c:x val="3.6134403838075764E-2"/>
                  <c:y val="-0.19716847366838058"/>
                </c:manualLayout>
              </c:layout>
              <c:tx>
                <c:rich>
                  <a:bodyPr/>
                  <a:lstStyle/>
                  <a:p>
                    <a:fld id="{AF5E0B8C-7F9B-470D-9B7D-D4F3C6698CBE}" type="PERCENTAGE">
                      <a:rPr lang="en-US" sz="800" baseline="0" smtClean="0">
                        <a:solidFill>
                          <a:schemeClr val="tx1"/>
                        </a:solidFill>
                      </a:rPr>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3"/>
              <c:layout>
                <c:manualLayout>
                  <c:x val="5.9648930765617281E-2"/>
                  <c:y val="0.13357729049999284"/>
                </c:manualLayout>
              </c:layout>
              <c:tx>
                <c:rich>
                  <a:bodyPr/>
                  <a:lstStyle/>
                  <a:p>
                    <a:r>
                      <a:rPr lang="en-US" baseline="0" dirty="0"/>
                      <a:t>
</a:t>
                    </a:r>
                    <a:fld id="{EB71FFE1-DDB8-41A2-BCBB-7E2EC88F7CD0}" type="PERCENTAGE">
                      <a:rPr lang="en-US" baseline="0"/>
                      <a:pPr/>
                      <a:t>[PERCENTAGE]</a:t>
                    </a:fld>
                    <a:endParaRPr lang="en-US" baseline="0" dirty="0"/>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4"/>
              <c:layout>
                <c:manualLayout>
                  <c:x val="1.9252497935805309E-2"/>
                  <c:y val="0.10113406066942611"/>
                </c:manualLayout>
              </c:layout>
              <c:tx>
                <c:rich>
                  <a:bodyPr/>
                  <a:lstStyle/>
                  <a:p>
                    <a:fld id="{7AD314EA-844B-4E1E-BD8F-F05EFE35A41E}" type="PERCENTAGE">
                      <a:rPr lang="en-US" baseline="0" smtClean="0"/>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mn-lt"/>
                    <a:ea typeface="+mn-ea"/>
                    <a:cs typeface="+mn-cs"/>
                  </a:defRPr>
                </a:pPr>
                <a:endParaRPr lang="th-TH"/>
              </a:p>
            </c:txPr>
            <c:dLblPos val="inEnd"/>
            <c:showLegendKey val="0"/>
            <c:showVal val="0"/>
            <c:showCatName val="1"/>
            <c:showSerName val="0"/>
            <c:showPercent val="1"/>
            <c:showBubbleSize val="0"/>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cat>
            <c:strRef>
              <c:f>Sheet1!$A$2:$A$6</c:f>
              <c:strCache>
                <c:ptCount val="5"/>
                <c:pt idx="0">
                  <c:v>Excellent</c:v>
                </c:pt>
                <c:pt idx="1">
                  <c:v>Outstanding</c:v>
                </c:pt>
                <c:pt idx="2">
                  <c:v>Good</c:v>
                </c:pt>
                <c:pt idx="3">
                  <c:v>Acceptable</c:v>
                </c:pt>
                <c:pt idx="4">
                  <c:v>Failed</c:v>
                </c:pt>
              </c:strCache>
            </c:strRef>
          </c:cat>
          <c:val>
            <c:numRef>
              <c:f>Sheet1!$B$2:$B$6</c:f>
              <c:numCache>
                <c:formatCode>General</c:formatCode>
                <c:ptCount val="5"/>
                <c:pt idx="0">
                  <c:v>258</c:v>
                </c:pt>
                <c:pt idx="1">
                  <c:v>10</c:v>
                </c:pt>
                <c:pt idx="2">
                  <c:v>636</c:v>
                </c:pt>
                <c:pt idx="3">
                  <c:v>80</c:v>
                </c:pt>
                <c:pt idx="4">
                  <c:v>39</c:v>
                </c:pt>
              </c:numCache>
            </c:numRef>
          </c:val>
        </c:ser>
        <c:dLbls>
          <c:dLblPos val="inEnd"/>
          <c:showLegendKey val="0"/>
          <c:showVal val="0"/>
          <c:showCatName val="1"/>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th-TH"/>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endParaRPr lang="th-TH"/>
        </a:p>
      </c:txPr>
    </c:title>
    <c:autoTitleDeleted val="0"/>
    <c:plotArea>
      <c:layout/>
      <c:pieChart>
        <c:varyColors val="1"/>
        <c:ser>
          <c:idx val="0"/>
          <c:order val="0"/>
          <c:tx>
            <c:strRef>
              <c:f>Sheet1!$B$1</c:f>
              <c:strCache>
                <c:ptCount val="1"/>
                <c:pt idx="0">
                  <c:v>2015</c:v>
                </c:pt>
              </c:strCache>
            </c:strRef>
          </c:tx>
          <c:dPt>
            <c:idx val="0"/>
            <c:bubble3D val="0"/>
            <c:spPr>
              <a:solidFill>
                <a:srgbClr val="FFCD00"/>
              </a:solidFill>
              <a:ln>
                <a:noFill/>
              </a:ln>
              <a:effectLst>
                <a:outerShdw blurRad="40000" dist="23000" dir="5400000" rotWithShape="0">
                  <a:srgbClr val="000000">
                    <a:alpha val="35000"/>
                  </a:srgbClr>
                </a:outerShdw>
              </a:effectLst>
            </c:spPr>
          </c:dPt>
          <c:dPt>
            <c:idx val="1"/>
            <c:bubble3D val="0"/>
            <c:spPr>
              <a:solidFill>
                <a:srgbClr val="FFFF99"/>
              </a:solidFill>
              <a:ln>
                <a:noFill/>
              </a:ln>
              <a:effectLst>
                <a:outerShdw blurRad="40000" dist="23000" dir="5400000" rotWithShape="0">
                  <a:srgbClr val="000000">
                    <a:alpha val="35000"/>
                  </a:srgbClr>
                </a:outerShdw>
              </a:effectLst>
            </c:spPr>
          </c:dPt>
          <c:dPt>
            <c:idx val="2"/>
            <c:bubble3D val="0"/>
            <c:spPr>
              <a:solidFill>
                <a:srgbClr val="99CC00"/>
              </a:solidFill>
              <a:ln>
                <a:noFill/>
              </a:ln>
              <a:effectLst>
                <a:outerShdw blurRad="40000" dist="23000" dir="5400000" rotWithShape="0">
                  <a:srgbClr val="000000">
                    <a:alpha val="35000"/>
                  </a:srgbClr>
                </a:outerShdw>
              </a:effectLst>
            </c:spPr>
          </c:dPt>
          <c:dPt>
            <c:idx val="3"/>
            <c:bubble3D val="0"/>
            <c:spPr>
              <a:solidFill>
                <a:schemeClr val="accent1">
                  <a:lumMod val="60000"/>
                  <a:lumOff val="40000"/>
                </a:schemeClr>
              </a:solidFill>
              <a:ln>
                <a:noFill/>
              </a:ln>
              <a:effectLst>
                <a:outerShdw blurRad="40000" dist="23000" dir="5400000" rotWithShape="0">
                  <a:srgbClr val="000000">
                    <a:alpha val="35000"/>
                  </a:srgbClr>
                </a:outerShdw>
              </a:effectLst>
            </c:spPr>
          </c:dPt>
          <c:dPt>
            <c:idx val="4"/>
            <c:bubble3D val="0"/>
            <c:spPr>
              <a:solidFill>
                <a:srgbClr val="FF7C80"/>
              </a:solidFill>
              <a:ln>
                <a:noFill/>
              </a:ln>
              <a:effectLst>
                <a:outerShdw blurRad="40000" dist="23000" dir="5400000" rotWithShape="0">
                  <a:srgbClr val="000000">
                    <a:alpha val="35000"/>
                  </a:srgbClr>
                </a:outerShdw>
              </a:effectLst>
            </c:spPr>
          </c:dPt>
          <c:dLbls>
            <c:dLbl>
              <c:idx val="0"/>
              <c:layout>
                <c:manualLayout>
                  <c:x val="-0.14111133757465602"/>
                  <c:y val="0.12444411423497229"/>
                </c:manualLayout>
              </c:layout>
              <c:tx>
                <c:rich>
                  <a:bodyPr/>
                  <a:lstStyle/>
                  <a:p>
                    <a:fld id="{AB1F16FC-A336-4B7A-BEAA-C5C9715040A7}" type="PERCENTAGE">
                      <a:rPr lang="en-US" baseline="0" smtClean="0"/>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1"/>
              <c:layout>
                <c:manualLayout>
                  <c:x val="-6.7573289404628992E-2"/>
                  <c:y val="-4.4160245484882878E-2"/>
                </c:manualLayout>
              </c:layout>
              <c:tx>
                <c:rich>
                  <a:bodyPr/>
                  <a:lstStyle/>
                  <a:p>
                    <a:fld id="{F5C1334A-7F15-48BD-877C-64998D60A372}" type="PERCENTAGE">
                      <a:rPr lang="en-US" baseline="0" smtClean="0"/>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2"/>
              <c:layout>
                <c:manualLayout>
                  <c:x val="0.14700826920255097"/>
                  <c:y val="-0.12895833631715387"/>
                </c:manualLayout>
              </c:layout>
              <c:tx>
                <c:rich>
                  <a:bodyPr/>
                  <a:lstStyle/>
                  <a:p>
                    <a:fld id="{AF5E0B8C-7F9B-470D-9B7D-D4F3C6698CBE}" type="PERCENTAGE">
                      <a:rPr lang="en-US" sz="800" baseline="0" smtClean="0">
                        <a:solidFill>
                          <a:schemeClr val="tx1"/>
                        </a:solidFill>
                      </a:rPr>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3"/>
              <c:layout>
                <c:manualLayout>
                  <c:x val="2.5533895268855616E-2"/>
                  <c:y val="7.1051331261368353E-2"/>
                </c:manualLayout>
              </c:layout>
              <c:tx>
                <c:rich>
                  <a:bodyPr/>
                  <a:lstStyle/>
                  <a:p>
                    <a:r>
                      <a:rPr lang="en-US" baseline="0" dirty="0"/>
                      <a:t>
</a:t>
                    </a:r>
                    <a:fld id="{EB71FFE1-DDB8-41A2-BCBB-7E2EC88F7CD0}" type="PERCENTAGE">
                      <a:rPr lang="en-US" baseline="0"/>
                      <a:pPr/>
                      <a:t>[PERCENTAGE]</a:t>
                    </a:fld>
                    <a:endParaRPr lang="en-US" baseline="0" dirty="0"/>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4"/>
              <c:layout>
                <c:manualLayout>
                  <c:x val="2.3516877372900508E-2"/>
                  <c:y val="0.12387077311983495"/>
                </c:manualLayout>
              </c:layout>
              <c:tx>
                <c:rich>
                  <a:bodyPr/>
                  <a:lstStyle/>
                  <a:p>
                    <a:fld id="{7AD314EA-844B-4E1E-BD8F-F05EFE35A41E}" type="PERCENTAGE">
                      <a:rPr lang="en-US" baseline="0" smtClean="0"/>
                      <a:pPr/>
                      <a:t>[PERCENTAGE]</a:t>
                    </a:fld>
                    <a:endParaRPr lang="th-TH"/>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mn-lt"/>
                    <a:ea typeface="+mn-ea"/>
                    <a:cs typeface="+mn-cs"/>
                  </a:defRPr>
                </a:pPr>
                <a:endParaRPr lang="th-TH"/>
              </a:p>
            </c:txPr>
            <c:dLblPos val="inEnd"/>
            <c:showLegendKey val="0"/>
            <c:showVal val="0"/>
            <c:showCatName val="1"/>
            <c:showSerName val="0"/>
            <c:showPercent val="1"/>
            <c:showBubbleSize val="0"/>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cat>
            <c:strRef>
              <c:f>Sheet1!$A$2:$A$6</c:f>
              <c:strCache>
                <c:ptCount val="5"/>
                <c:pt idx="0">
                  <c:v>Excellent</c:v>
                </c:pt>
                <c:pt idx="1">
                  <c:v>Outstanding</c:v>
                </c:pt>
                <c:pt idx="2">
                  <c:v>Good</c:v>
                </c:pt>
                <c:pt idx="3">
                  <c:v>Acceptable</c:v>
                </c:pt>
                <c:pt idx="4">
                  <c:v>Failed</c:v>
                </c:pt>
              </c:strCache>
            </c:strRef>
          </c:cat>
          <c:val>
            <c:numRef>
              <c:f>Sheet1!$B$2:$B$6</c:f>
              <c:numCache>
                <c:formatCode>General</c:formatCode>
                <c:ptCount val="5"/>
                <c:pt idx="0">
                  <c:v>349</c:v>
                </c:pt>
                <c:pt idx="1">
                  <c:v>6</c:v>
                </c:pt>
                <c:pt idx="2">
                  <c:v>690</c:v>
                </c:pt>
                <c:pt idx="3">
                  <c:v>41</c:v>
                </c:pt>
                <c:pt idx="4">
                  <c:v>15</c:v>
                </c:pt>
              </c:numCache>
            </c:numRef>
          </c:val>
        </c:ser>
        <c:dLbls>
          <c:dLblPos val="inEnd"/>
          <c:showLegendKey val="0"/>
          <c:showVal val="0"/>
          <c:showCatName val="1"/>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th-TH"/>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4.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5.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6.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758C2FB-9166-47AA-9B08-D8CB5C13CF24}" type="doc">
      <dgm:prSet loTypeId="urn:microsoft.com/office/officeart/2008/layout/AccentedPicture" loCatId="picture" qsTypeId="urn:microsoft.com/office/officeart/2005/8/quickstyle/simple1" qsCatId="simple" csTypeId="urn:microsoft.com/office/officeart/2005/8/colors/accent1_2" csCatId="accent1" phldr="1"/>
      <dgm:spPr/>
      <dgm:t>
        <a:bodyPr/>
        <a:lstStyle/>
        <a:p>
          <a:endParaRPr lang="en-PH"/>
        </a:p>
      </dgm:t>
    </dgm:pt>
    <dgm:pt modelId="{F9BF8A98-8433-40F7-A7B5-E69BA50515E0}">
      <dgm:prSet phldrT="[Text]" phldr="1"/>
      <dgm:spPr/>
      <dgm:t>
        <a:bodyPr/>
        <a:lstStyle/>
        <a:p>
          <a:endParaRPr lang="en-PH" dirty="0"/>
        </a:p>
      </dgm:t>
    </dgm:pt>
    <dgm:pt modelId="{87FED144-92C9-40DA-B76A-D8C3BB51B61E}" type="parTrans" cxnId="{09F4BDA9-42B6-4915-BD58-5F127D6291E6}">
      <dgm:prSet/>
      <dgm:spPr/>
      <dgm:t>
        <a:bodyPr/>
        <a:lstStyle/>
        <a:p>
          <a:endParaRPr lang="en-PH"/>
        </a:p>
      </dgm:t>
    </dgm:pt>
    <dgm:pt modelId="{50973BB7-4E45-4D5D-991F-7CA327509E87}" type="sibTrans" cxnId="{09F4BDA9-42B6-4915-BD58-5F127D6291E6}">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t="-2000" b="-2000"/>
          </a:stretch>
        </a:blipFill>
        <a:ln>
          <a:solidFill>
            <a:schemeClr val="bg1">
              <a:lumMod val="75000"/>
            </a:schemeClr>
          </a:solidFill>
        </a:ln>
      </dgm:spPr>
      <dgm:t>
        <a:bodyPr/>
        <a:lstStyle/>
        <a:p>
          <a:endParaRPr lang="en-PH"/>
        </a:p>
      </dgm:t>
    </dgm:pt>
    <dgm:pt modelId="{07C14D4A-1629-4EFD-90DB-6E0241A5DEDF}">
      <dgm:prSet phldrT="[Text]" custT="1"/>
      <dgm:spPr/>
      <dgm:t>
        <a:bodyPr/>
        <a:lstStyle/>
        <a:p>
          <a:r>
            <a:rPr lang="en" sz="2000" b="1" dirty="0" smtClean="0">
              <a:highlight>
                <a:srgbClr val="FFCD00"/>
              </a:highlight>
              <a:latin typeface="Quattrocento Sans"/>
              <a:ea typeface="Quattrocento Sans"/>
              <a:cs typeface="Quattrocento Sans"/>
              <a:sym typeface="Quattrocento Sans"/>
            </a:rPr>
            <a:t>86%</a:t>
          </a:r>
          <a:endParaRPr lang="en-PH" sz="2000" dirty="0">
            <a:latin typeface="Quattrocento Sans" panose="020B0604020202020204" charset="0"/>
          </a:endParaRPr>
        </a:p>
      </dgm:t>
    </dgm:pt>
    <dgm:pt modelId="{A8557410-9075-4734-9CAB-49DB755EB473}" type="parTrans" cxnId="{14E800FC-3A14-4145-AC94-E0BD3FD25ADF}">
      <dgm:prSet/>
      <dgm:spPr/>
      <dgm:t>
        <a:bodyPr/>
        <a:lstStyle/>
        <a:p>
          <a:endParaRPr lang="en-PH"/>
        </a:p>
      </dgm:t>
    </dgm:pt>
    <dgm:pt modelId="{C1580156-2BBC-48B8-890A-FC116963FAF9}" type="sibTrans" cxnId="{14E800FC-3A14-4145-AC94-E0BD3FD25ADF}">
      <dgm:prSet/>
      <dgm:spPr/>
      <dgm:t>
        <a:bodyPr/>
        <a:lstStyle/>
        <a:p>
          <a:endParaRPr lang="en-PH"/>
        </a:p>
      </dgm:t>
    </dgm:pt>
    <dgm:pt modelId="{FAC9EEAC-91B1-4850-80F0-7C7CAB8FD1B2}">
      <dgm:prSet phldrT="[Text]" custT="1"/>
      <dgm:spPr/>
      <dgm:t>
        <a:bodyPr/>
        <a:lstStyle/>
        <a:p>
          <a:r>
            <a:rPr lang="en" sz="2000" b="1" dirty="0" smtClean="0">
              <a:highlight>
                <a:srgbClr val="FFCD00"/>
              </a:highlight>
              <a:latin typeface="Quattrocento Sans"/>
              <a:ea typeface="Quattrocento Sans"/>
              <a:cs typeface="Quattrocento Sans"/>
              <a:sym typeface="Quattrocento Sans"/>
            </a:rPr>
            <a:t>10%</a:t>
          </a:r>
          <a:endParaRPr lang="en-PH" sz="2000" dirty="0">
            <a:latin typeface="Quattrocento Sans" panose="020B0604020202020204" charset="0"/>
          </a:endParaRPr>
        </a:p>
      </dgm:t>
    </dgm:pt>
    <dgm:pt modelId="{4F7A20F1-A912-4E00-B2D7-44502490BF0E}" type="parTrans" cxnId="{2BD1D3C3-9D6F-48D4-8CBC-16048E579C01}">
      <dgm:prSet/>
      <dgm:spPr/>
      <dgm:t>
        <a:bodyPr/>
        <a:lstStyle/>
        <a:p>
          <a:endParaRPr lang="en-PH"/>
        </a:p>
      </dgm:t>
    </dgm:pt>
    <dgm:pt modelId="{A0DDA36A-252D-4524-8012-E1A7A01FC3FD}" type="sibTrans" cxnId="{2BD1D3C3-9D6F-48D4-8CBC-16048E579C01}">
      <dgm:prSet/>
      <dgm:spPr/>
      <dgm:t>
        <a:bodyPr/>
        <a:lstStyle/>
        <a:p>
          <a:endParaRPr lang="en-PH"/>
        </a:p>
      </dgm:t>
    </dgm:pt>
    <dgm:pt modelId="{208849DF-8CC3-48A6-BE09-9F400745A2AC}">
      <dgm:prSet phldrT="[Text]" custT="1"/>
      <dgm:spPr/>
      <dgm:t>
        <a:bodyPr/>
        <a:lstStyle/>
        <a:p>
          <a:r>
            <a:rPr lang="en" sz="2000" b="1" dirty="0" smtClean="0">
              <a:highlight>
                <a:srgbClr val="FFCD00"/>
              </a:highlight>
              <a:latin typeface="Quattrocento Sans"/>
              <a:ea typeface="Quattrocento Sans"/>
              <a:cs typeface="Quattrocento Sans"/>
              <a:sym typeface="Quattrocento Sans"/>
            </a:rPr>
            <a:t>4%</a:t>
          </a:r>
          <a:endParaRPr lang="en-PH" sz="2000" dirty="0">
            <a:latin typeface="Quattrocento Sans" panose="020B0604020202020204" charset="0"/>
          </a:endParaRPr>
        </a:p>
      </dgm:t>
    </dgm:pt>
    <dgm:pt modelId="{590BF531-1008-4C78-B972-B50B9CC24493}" type="parTrans" cxnId="{97DEB2F1-B864-4C3B-A9E7-5DE487D4FF88}">
      <dgm:prSet/>
      <dgm:spPr/>
      <dgm:t>
        <a:bodyPr/>
        <a:lstStyle/>
        <a:p>
          <a:endParaRPr lang="en-PH"/>
        </a:p>
      </dgm:t>
    </dgm:pt>
    <dgm:pt modelId="{2762A0E6-4FF4-417A-90A3-FBE0C1B0EA6A}" type="sibTrans" cxnId="{97DEB2F1-B864-4C3B-A9E7-5DE487D4FF88}">
      <dgm:prSet/>
      <dgm:spPr/>
      <dgm:t>
        <a:bodyPr/>
        <a:lstStyle/>
        <a:p>
          <a:endParaRPr lang="en-PH"/>
        </a:p>
      </dgm:t>
    </dgm:pt>
    <dgm:pt modelId="{D515380F-D16E-45EA-9BF0-85E3EA52007E}">
      <dgm:prSet phldrT="[Text]" custT="1"/>
      <dgm:spPr/>
      <dgm:t>
        <a:bodyPr/>
        <a:lstStyle/>
        <a:p>
          <a:r>
            <a:rPr lang="en" sz="2000" b="1" dirty="0" smtClean="0">
              <a:highlight>
                <a:srgbClr val="FFCD00"/>
              </a:highlight>
              <a:latin typeface="Quattrocento Sans"/>
              <a:ea typeface="Quattrocento Sans"/>
              <a:cs typeface="Quattrocento Sans"/>
              <a:sym typeface="Quattrocento Sans"/>
            </a:rPr>
            <a:t>…</a:t>
          </a:r>
          <a:endParaRPr lang="en-PH" sz="2000" dirty="0">
            <a:latin typeface="Quattrocento Sans" panose="020B0604020202020204" charset="0"/>
          </a:endParaRPr>
        </a:p>
      </dgm:t>
    </dgm:pt>
    <dgm:pt modelId="{36E01247-CF53-4DF2-8EA1-C08B26A61C35}" type="parTrans" cxnId="{95EA4FCD-FEC9-4A6E-B5DE-413F90B2F5C3}">
      <dgm:prSet/>
      <dgm:spPr/>
      <dgm:t>
        <a:bodyPr/>
        <a:lstStyle/>
        <a:p>
          <a:endParaRPr lang="en-PH"/>
        </a:p>
      </dgm:t>
    </dgm:pt>
    <dgm:pt modelId="{4499B9AC-2CAE-4228-983E-F17C04025B18}" type="sibTrans" cxnId="{95EA4FCD-FEC9-4A6E-B5DE-413F90B2F5C3}">
      <dgm:prSet/>
      <dgm:spPr/>
      <dgm:t>
        <a:bodyPr/>
        <a:lstStyle/>
        <a:p>
          <a:endParaRPr lang="en-PH"/>
        </a:p>
      </dgm:t>
    </dgm:pt>
    <dgm:pt modelId="{0CFA0567-9074-4F27-A09D-38F6B3BA08BB}">
      <dgm:prSet phldrT="[Text]" custT="1"/>
      <dgm:spPr/>
      <dgm:t>
        <a:bodyPr/>
        <a:lstStyle/>
        <a:p>
          <a:r>
            <a:rPr lang="en" sz="2000" b="1" dirty="0" smtClean="0">
              <a:highlight>
                <a:srgbClr val="FFCD00"/>
              </a:highlight>
              <a:latin typeface="Quattrocento Sans"/>
              <a:ea typeface="Quattrocento Sans"/>
              <a:cs typeface="Quattrocento Sans"/>
              <a:sym typeface="Quattrocento Sans"/>
            </a:rPr>
            <a:t>…</a:t>
          </a:r>
          <a:endParaRPr lang="en-PH" sz="2000" dirty="0">
            <a:latin typeface="Quattrocento Sans" panose="020B0604020202020204" charset="0"/>
          </a:endParaRPr>
        </a:p>
      </dgm:t>
    </dgm:pt>
    <dgm:pt modelId="{4693A0B3-464D-47D0-91D3-4FDFEF53630A}" type="parTrans" cxnId="{0A73BF84-ABDD-4431-BBD1-DA7275C0A5CE}">
      <dgm:prSet/>
      <dgm:spPr/>
      <dgm:t>
        <a:bodyPr/>
        <a:lstStyle/>
        <a:p>
          <a:endParaRPr lang="en-PH"/>
        </a:p>
      </dgm:t>
    </dgm:pt>
    <dgm:pt modelId="{A6FBD779-82F0-4843-9137-AC2789F01C40}" type="sibTrans" cxnId="{0A73BF84-ABDD-4431-BBD1-DA7275C0A5CE}">
      <dgm:prSet/>
      <dgm:spPr/>
      <dgm:t>
        <a:bodyPr/>
        <a:lstStyle/>
        <a:p>
          <a:endParaRPr lang="en-PH"/>
        </a:p>
      </dgm:t>
    </dgm:pt>
    <dgm:pt modelId="{305F7778-8C0F-4847-8660-C1FAFCCBA4DF}" type="pres">
      <dgm:prSet presAssocID="{9758C2FB-9166-47AA-9B08-D8CB5C13CF24}" presName="Name0" presStyleCnt="0">
        <dgm:presLayoutVars>
          <dgm:dir/>
        </dgm:presLayoutVars>
      </dgm:prSet>
      <dgm:spPr/>
      <dgm:t>
        <a:bodyPr/>
        <a:lstStyle/>
        <a:p>
          <a:endParaRPr lang="en-PH"/>
        </a:p>
      </dgm:t>
    </dgm:pt>
    <dgm:pt modelId="{842034EE-12A9-43A8-8780-FE81CAD5AB32}" type="pres">
      <dgm:prSet presAssocID="{50973BB7-4E45-4D5D-991F-7CA327509E87}" presName="picture_1" presStyleLbl="bgImgPlace1" presStyleIdx="0" presStyleCnt="1"/>
      <dgm:spPr>
        <a:prstGeom prst="rect">
          <a:avLst/>
        </a:prstGeom>
      </dgm:spPr>
      <dgm:t>
        <a:bodyPr/>
        <a:lstStyle/>
        <a:p>
          <a:endParaRPr lang="en-PH"/>
        </a:p>
      </dgm:t>
    </dgm:pt>
    <dgm:pt modelId="{D307EC3B-57D0-466F-8798-B73146DEB49D}" type="pres">
      <dgm:prSet presAssocID="{F9BF8A98-8433-40F7-A7B5-E69BA50515E0}" presName="text_1" presStyleLbl="node1" presStyleIdx="0" presStyleCnt="0">
        <dgm:presLayoutVars>
          <dgm:bulletEnabled val="1"/>
        </dgm:presLayoutVars>
      </dgm:prSet>
      <dgm:spPr/>
      <dgm:t>
        <a:bodyPr/>
        <a:lstStyle/>
        <a:p>
          <a:endParaRPr lang="en-PH"/>
        </a:p>
      </dgm:t>
    </dgm:pt>
    <dgm:pt modelId="{127CAD3C-FDC6-419F-BCD8-BA1E23BFBA19}" type="pres">
      <dgm:prSet presAssocID="{9758C2FB-9166-47AA-9B08-D8CB5C13CF24}" presName="linV" presStyleCnt="0"/>
      <dgm:spPr/>
    </dgm:pt>
    <dgm:pt modelId="{8BA8739B-3079-476F-88C6-A7FACBDCDDD2}" type="pres">
      <dgm:prSet presAssocID="{07C14D4A-1629-4EFD-90DB-6E0241A5DEDF}" presName="pair" presStyleCnt="0"/>
      <dgm:spPr/>
    </dgm:pt>
    <dgm:pt modelId="{EB4C26FE-A96F-410F-AA10-07C41C32531C}" type="pres">
      <dgm:prSet presAssocID="{07C14D4A-1629-4EFD-90DB-6E0241A5DEDF}" presName="spaceH" presStyleLbl="node1" presStyleIdx="0" presStyleCnt="0"/>
      <dgm:spPr/>
    </dgm:pt>
    <dgm:pt modelId="{633F4B89-94BE-4A7B-A7D0-FDA9FDA865A8}" type="pres">
      <dgm:prSet presAssocID="{07C14D4A-1629-4EFD-90DB-6E0241A5DEDF}" presName="desPictures" presStyleLbl="alignImgPlace1" presStyleIdx="0" presStyleCnt="5"/>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t>
        <a:bodyPr/>
        <a:lstStyle/>
        <a:p>
          <a:endParaRPr lang="en-PH"/>
        </a:p>
      </dgm:t>
    </dgm:pt>
    <dgm:pt modelId="{37C3532E-AE5E-41FB-9C6F-9968F158E5EC}" type="pres">
      <dgm:prSet presAssocID="{07C14D4A-1629-4EFD-90DB-6E0241A5DEDF}" presName="desTextWrapper" presStyleCnt="0"/>
      <dgm:spPr/>
    </dgm:pt>
    <dgm:pt modelId="{A77ED9DC-BF9C-45A1-B7A1-685B8F78CB2E}" type="pres">
      <dgm:prSet presAssocID="{07C14D4A-1629-4EFD-90DB-6E0241A5DEDF}" presName="desText" presStyleLbl="revTx" presStyleIdx="0" presStyleCnt="5">
        <dgm:presLayoutVars>
          <dgm:bulletEnabled val="1"/>
        </dgm:presLayoutVars>
      </dgm:prSet>
      <dgm:spPr/>
      <dgm:t>
        <a:bodyPr/>
        <a:lstStyle/>
        <a:p>
          <a:endParaRPr lang="en-PH"/>
        </a:p>
      </dgm:t>
    </dgm:pt>
    <dgm:pt modelId="{5BBD57EF-E340-4862-9B55-89ED2BAE454F}" type="pres">
      <dgm:prSet presAssocID="{C1580156-2BBC-48B8-890A-FC116963FAF9}" presName="spaceV" presStyleCnt="0"/>
      <dgm:spPr/>
    </dgm:pt>
    <dgm:pt modelId="{C36717C4-A55A-4BB1-AE6B-EBC25FF58D1F}" type="pres">
      <dgm:prSet presAssocID="{FAC9EEAC-91B1-4850-80F0-7C7CAB8FD1B2}" presName="pair" presStyleCnt="0"/>
      <dgm:spPr/>
    </dgm:pt>
    <dgm:pt modelId="{D8C666A9-0FF0-43D1-B76E-413E9FD3BE43}" type="pres">
      <dgm:prSet presAssocID="{FAC9EEAC-91B1-4850-80F0-7C7CAB8FD1B2}" presName="spaceH" presStyleLbl="node1" presStyleIdx="0" presStyleCnt="0"/>
      <dgm:spPr/>
    </dgm:pt>
    <dgm:pt modelId="{89798E7E-0735-4FAC-861D-B09CA3BCE561}" type="pres">
      <dgm:prSet presAssocID="{FAC9EEAC-91B1-4850-80F0-7C7CAB8FD1B2}" presName="desPictures" presStyleLbl="alignImgPlace1" presStyleIdx="1" presStyleCnt="5"/>
      <dgm:spPr>
        <a:blipFill>
          <a:blip xmlns:r="http://schemas.openxmlformats.org/officeDocument/2006/relationships" r:embed="rId3">
            <a:extLst>
              <a:ext uri="{28A0092B-C50C-407E-A947-70E740481C1C}">
                <a14:useLocalDpi xmlns:a14="http://schemas.microsoft.com/office/drawing/2010/main" val="0"/>
              </a:ext>
            </a:extLst>
          </a:blip>
          <a:srcRect/>
          <a:stretch>
            <a:fillRect/>
          </a:stretch>
        </a:blipFill>
      </dgm:spPr>
    </dgm:pt>
    <dgm:pt modelId="{A5F4B0BB-C2E8-43B3-8E00-A44C546F2F9E}" type="pres">
      <dgm:prSet presAssocID="{FAC9EEAC-91B1-4850-80F0-7C7CAB8FD1B2}" presName="desTextWrapper" presStyleCnt="0"/>
      <dgm:spPr/>
    </dgm:pt>
    <dgm:pt modelId="{F98708EE-20F3-44CE-BA2B-236344B00AF9}" type="pres">
      <dgm:prSet presAssocID="{FAC9EEAC-91B1-4850-80F0-7C7CAB8FD1B2}" presName="desText" presStyleLbl="revTx" presStyleIdx="1" presStyleCnt="5">
        <dgm:presLayoutVars>
          <dgm:bulletEnabled val="1"/>
        </dgm:presLayoutVars>
      </dgm:prSet>
      <dgm:spPr/>
      <dgm:t>
        <a:bodyPr/>
        <a:lstStyle/>
        <a:p>
          <a:endParaRPr lang="en-PH"/>
        </a:p>
      </dgm:t>
    </dgm:pt>
    <dgm:pt modelId="{45B46BF1-FAC2-4682-AB50-72E4D9A1F68E}" type="pres">
      <dgm:prSet presAssocID="{A0DDA36A-252D-4524-8012-E1A7A01FC3FD}" presName="spaceV" presStyleCnt="0"/>
      <dgm:spPr/>
    </dgm:pt>
    <dgm:pt modelId="{FB570D58-DF62-43DA-83CB-8EA2D08CCD93}" type="pres">
      <dgm:prSet presAssocID="{208849DF-8CC3-48A6-BE09-9F400745A2AC}" presName="pair" presStyleCnt="0"/>
      <dgm:spPr/>
    </dgm:pt>
    <dgm:pt modelId="{C3307FE4-6044-4FD7-9185-E285236FF8D8}" type="pres">
      <dgm:prSet presAssocID="{208849DF-8CC3-48A6-BE09-9F400745A2AC}" presName="spaceH" presStyleLbl="node1" presStyleIdx="0" presStyleCnt="0"/>
      <dgm:spPr/>
    </dgm:pt>
    <dgm:pt modelId="{DF76E194-30E0-497D-8706-02A813E0DA85}" type="pres">
      <dgm:prSet presAssocID="{208849DF-8CC3-48A6-BE09-9F400745A2AC}" presName="desPictures" presStyleLbl="alignImgPlace1" presStyleIdx="2" presStyleCnt="5"/>
      <dgm:spPr>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dgm:spPr>
    </dgm:pt>
    <dgm:pt modelId="{E11E458E-B492-4D24-BAFB-1B532BFF8E02}" type="pres">
      <dgm:prSet presAssocID="{208849DF-8CC3-48A6-BE09-9F400745A2AC}" presName="desTextWrapper" presStyleCnt="0"/>
      <dgm:spPr/>
    </dgm:pt>
    <dgm:pt modelId="{09515494-F6B6-4EEB-83F0-CA732644E82D}" type="pres">
      <dgm:prSet presAssocID="{208849DF-8CC3-48A6-BE09-9F400745A2AC}" presName="desText" presStyleLbl="revTx" presStyleIdx="2" presStyleCnt="5">
        <dgm:presLayoutVars>
          <dgm:bulletEnabled val="1"/>
        </dgm:presLayoutVars>
      </dgm:prSet>
      <dgm:spPr/>
      <dgm:t>
        <a:bodyPr/>
        <a:lstStyle/>
        <a:p>
          <a:endParaRPr lang="en-PH"/>
        </a:p>
      </dgm:t>
    </dgm:pt>
    <dgm:pt modelId="{40D7C9A3-6C85-4DE1-8BA2-E0ECD8F64B23}" type="pres">
      <dgm:prSet presAssocID="{2762A0E6-4FF4-417A-90A3-FBE0C1B0EA6A}" presName="spaceV" presStyleCnt="0"/>
      <dgm:spPr/>
    </dgm:pt>
    <dgm:pt modelId="{EE84A85C-377D-41AA-ACAB-1BAF496D0947}" type="pres">
      <dgm:prSet presAssocID="{0CFA0567-9074-4F27-A09D-38F6B3BA08BB}" presName="pair" presStyleCnt="0"/>
      <dgm:spPr/>
    </dgm:pt>
    <dgm:pt modelId="{A80C9B56-12FF-488A-B1AE-B27A647608E3}" type="pres">
      <dgm:prSet presAssocID="{0CFA0567-9074-4F27-A09D-38F6B3BA08BB}" presName="spaceH" presStyleLbl="node1" presStyleIdx="0" presStyleCnt="0"/>
      <dgm:spPr/>
    </dgm:pt>
    <dgm:pt modelId="{1BCA211C-84E8-4D89-B568-3CF1B59AB7A6}" type="pres">
      <dgm:prSet presAssocID="{0CFA0567-9074-4F27-A09D-38F6B3BA08BB}" presName="desPictures" presStyleLbl="alignImgPlace1" presStyleIdx="3" presStyleCnt="5"/>
      <dgm:spPr>
        <a:blipFill>
          <a:blip xmlns:r="http://schemas.openxmlformats.org/officeDocument/2006/relationships" r:embed="rId5">
            <a:extLst>
              <a:ext uri="{28A0092B-C50C-407E-A947-70E740481C1C}">
                <a14:useLocalDpi xmlns:a14="http://schemas.microsoft.com/office/drawing/2010/main" val="0"/>
              </a:ext>
            </a:extLst>
          </a:blip>
          <a:srcRect/>
          <a:stretch>
            <a:fillRect/>
          </a:stretch>
        </a:blipFill>
      </dgm:spPr>
      <dgm:t>
        <a:bodyPr/>
        <a:lstStyle/>
        <a:p>
          <a:endParaRPr lang="en-PH"/>
        </a:p>
      </dgm:t>
    </dgm:pt>
    <dgm:pt modelId="{AB7D67EB-DD8D-427C-92B8-67B87287AD8E}" type="pres">
      <dgm:prSet presAssocID="{0CFA0567-9074-4F27-A09D-38F6B3BA08BB}" presName="desTextWrapper" presStyleCnt="0"/>
      <dgm:spPr/>
    </dgm:pt>
    <dgm:pt modelId="{D4FC4F96-160E-46D6-942D-2990DEEF6E3F}" type="pres">
      <dgm:prSet presAssocID="{0CFA0567-9074-4F27-A09D-38F6B3BA08BB}" presName="desText" presStyleLbl="revTx" presStyleIdx="3" presStyleCnt="5">
        <dgm:presLayoutVars>
          <dgm:bulletEnabled val="1"/>
        </dgm:presLayoutVars>
      </dgm:prSet>
      <dgm:spPr/>
      <dgm:t>
        <a:bodyPr/>
        <a:lstStyle/>
        <a:p>
          <a:endParaRPr lang="en-PH"/>
        </a:p>
      </dgm:t>
    </dgm:pt>
    <dgm:pt modelId="{0805E115-43E7-45CA-B193-DAC3702670D9}" type="pres">
      <dgm:prSet presAssocID="{A6FBD779-82F0-4843-9137-AC2789F01C40}" presName="spaceV" presStyleCnt="0"/>
      <dgm:spPr/>
    </dgm:pt>
    <dgm:pt modelId="{FC4E466F-946A-4471-A990-BB222FE5799E}" type="pres">
      <dgm:prSet presAssocID="{D515380F-D16E-45EA-9BF0-85E3EA52007E}" presName="pair" presStyleCnt="0"/>
      <dgm:spPr/>
    </dgm:pt>
    <dgm:pt modelId="{0DCC8681-4CB2-4EFA-ADDC-2E1CB54B393D}" type="pres">
      <dgm:prSet presAssocID="{D515380F-D16E-45EA-9BF0-85E3EA52007E}" presName="spaceH" presStyleLbl="node1" presStyleIdx="0" presStyleCnt="0"/>
      <dgm:spPr/>
    </dgm:pt>
    <dgm:pt modelId="{AF3EC653-5854-4698-95B4-F6FFB8E9BE83}" type="pres">
      <dgm:prSet presAssocID="{D515380F-D16E-45EA-9BF0-85E3EA52007E}" presName="desPictures" presStyleLbl="alignImgPlace1" presStyleIdx="4" presStyleCnt="5"/>
      <dgm:spPr>
        <a:blipFill>
          <a:blip xmlns:r="http://schemas.openxmlformats.org/officeDocument/2006/relationships" r:embed="rId6">
            <a:extLst>
              <a:ext uri="{28A0092B-C50C-407E-A947-70E740481C1C}">
                <a14:useLocalDpi xmlns:a14="http://schemas.microsoft.com/office/drawing/2010/main" val="0"/>
              </a:ext>
            </a:extLst>
          </a:blip>
          <a:srcRect/>
          <a:stretch>
            <a:fillRect/>
          </a:stretch>
        </a:blipFill>
      </dgm:spPr>
    </dgm:pt>
    <dgm:pt modelId="{4820D7EA-0A47-4C0B-90B6-96CC96177B3E}" type="pres">
      <dgm:prSet presAssocID="{D515380F-D16E-45EA-9BF0-85E3EA52007E}" presName="desTextWrapper" presStyleCnt="0"/>
      <dgm:spPr/>
    </dgm:pt>
    <dgm:pt modelId="{D5E84DAC-0FCA-41A9-BB1C-4E881219AB19}" type="pres">
      <dgm:prSet presAssocID="{D515380F-D16E-45EA-9BF0-85E3EA52007E}" presName="desText" presStyleLbl="revTx" presStyleIdx="4" presStyleCnt="5">
        <dgm:presLayoutVars>
          <dgm:bulletEnabled val="1"/>
        </dgm:presLayoutVars>
      </dgm:prSet>
      <dgm:spPr/>
      <dgm:t>
        <a:bodyPr/>
        <a:lstStyle/>
        <a:p>
          <a:endParaRPr lang="en-PH"/>
        </a:p>
      </dgm:t>
    </dgm:pt>
    <dgm:pt modelId="{4492F8F4-D0AA-4A6A-AEFC-FA6194AA0609}" type="pres">
      <dgm:prSet presAssocID="{9758C2FB-9166-47AA-9B08-D8CB5C13CF24}" presName="maxNode" presStyleCnt="0"/>
      <dgm:spPr/>
    </dgm:pt>
    <dgm:pt modelId="{D64700DB-60AE-4CF2-A55A-34C569EBB017}" type="pres">
      <dgm:prSet presAssocID="{9758C2FB-9166-47AA-9B08-D8CB5C13CF24}" presName="Name33" presStyleCnt="0"/>
      <dgm:spPr/>
    </dgm:pt>
  </dgm:ptLst>
  <dgm:cxnLst>
    <dgm:cxn modelId="{A67AC85F-E289-4DCE-A4A2-C5B7652B711E}" type="presOf" srcId="{F9BF8A98-8433-40F7-A7B5-E69BA50515E0}" destId="{D307EC3B-57D0-466F-8798-B73146DEB49D}" srcOrd="0" destOrd="0" presId="urn:microsoft.com/office/officeart/2008/layout/AccentedPicture"/>
    <dgm:cxn modelId="{A4EE24AE-9B5E-4718-976B-814364E8378E}" type="presOf" srcId="{208849DF-8CC3-48A6-BE09-9F400745A2AC}" destId="{09515494-F6B6-4EEB-83F0-CA732644E82D}" srcOrd="0" destOrd="0" presId="urn:microsoft.com/office/officeart/2008/layout/AccentedPicture"/>
    <dgm:cxn modelId="{95EA4FCD-FEC9-4A6E-B5DE-413F90B2F5C3}" srcId="{9758C2FB-9166-47AA-9B08-D8CB5C13CF24}" destId="{D515380F-D16E-45EA-9BF0-85E3EA52007E}" srcOrd="5" destOrd="0" parTransId="{36E01247-CF53-4DF2-8EA1-C08B26A61C35}" sibTransId="{4499B9AC-2CAE-4228-983E-F17C04025B18}"/>
    <dgm:cxn modelId="{802F34ED-16E2-405F-AF95-1F77577BE099}" type="presOf" srcId="{07C14D4A-1629-4EFD-90DB-6E0241A5DEDF}" destId="{A77ED9DC-BF9C-45A1-B7A1-685B8F78CB2E}" srcOrd="0" destOrd="0" presId="urn:microsoft.com/office/officeart/2008/layout/AccentedPicture"/>
    <dgm:cxn modelId="{2BD1D3C3-9D6F-48D4-8CBC-16048E579C01}" srcId="{9758C2FB-9166-47AA-9B08-D8CB5C13CF24}" destId="{FAC9EEAC-91B1-4850-80F0-7C7CAB8FD1B2}" srcOrd="2" destOrd="0" parTransId="{4F7A20F1-A912-4E00-B2D7-44502490BF0E}" sibTransId="{A0DDA36A-252D-4524-8012-E1A7A01FC3FD}"/>
    <dgm:cxn modelId="{09F4BDA9-42B6-4915-BD58-5F127D6291E6}" srcId="{9758C2FB-9166-47AA-9B08-D8CB5C13CF24}" destId="{F9BF8A98-8433-40F7-A7B5-E69BA50515E0}" srcOrd="0" destOrd="0" parTransId="{87FED144-92C9-40DA-B76A-D8C3BB51B61E}" sibTransId="{50973BB7-4E45-4D5D-991F-7CA327509E87}"/>
    <dgm:cxn modelId="{6918189B-ADCB-4B74-9780-A20BFC5EC79F}" type="presOf" srcId="{0CFA0567-9074-4F27-A09D-38F6B3BA08BB}" destId="{D4FC4F96-160E-46D6-942D-2990DEEF6E3F}" srcOrd="0" destOrd="0" presId="urn:microsoft.com/office/officeart/2008/layout/AccentedPicture"/>
    <dgm:cxn modelId="{0A73BF84-ABDD-4431-BBD1-DA7275C0A5CE}" srcId="{9758C2FB-9166-47AA-9B08-D8CB5C13CF24}" destId="{0CFA0567-9074-4F27-A09D-38F6B3BA08BB}" srcOrd="4" destOrd="0" parTransId="{4693A0B3-464D-47D0-91D3-4FDFEF53630A}" sibTransId="{A6FBD779-82F0-4843-9137-AC2789F01C40}"/>
    <dgm:cxn modelId="{82971FA0-BAA5-42F4-863C-47F4674477FB}" type="presOf" srcId="{D515380F-D16E-45EA-9BF0-85E3EA52007E}" destId="{D5E84DAC-0FCA-41A9-BB1C-4E881219AB19}" srcOrd="0" destOrd="0" presId="urn:microsoft.com/office/officeart/2008/layout/AccentedPicture"/>
    <dgm:cxn modelId="{F1C7149F-AB84-49B4-8BFB-A7A45A964697}" type="presOf" srcId="{9758C2FB-9166-47AA-9B08-D8CB5C13CF24}" destId="{305F7778-8C0F-4847-8660-C1FAFCCBA4DF}" srcOrd="0" destOrd="0" presId="urn:microsoft.com/office/officeart/2008/layout/AccentedPicture"/>
    <dgm:cxn modelId="{7240C907-976F-49B9-A578-CA77D477FA69}" type="presOf" srcId="{FAC9EEAC-91B1-4850-80F0-7C7CAB8FD1B2}" destId="{F98708EE-20F3-44CE-BA2B-236344B00AF9}" srcOrd="0" destOrd="0" presId="urn:microsoft.com/office/officeart/2008/layout/AccentedPicture"/>
    <dgm:cxn modelId="{F94EEDF4-FF4E-4F88-A229-0A69D50310D1}" type="presOf" srcId="{50973BB7-4E45-4D5D-991F-7CA327509E87}" destId="{842034EE-12A9-43A8-8780-FE81CAD5AB32}" srcOrd="0" destOrd="0" presId="urn:microsoft.com/office/officeart/2008/layout/AccentedPicture"/>
    <dgm:cxn modelId="{14E800FC-3A14-4145-AC94-E0BD3FD25ADF}" srcId="{9758C2FB-9166-47AA-9B08-D8CB5C13CF24}" destId="{07C14D4A-1629-4EFD-90DB-6E0241A5DEDF}" srcOrd="1" destOrd="0" parTransId="{A8557410-9075-4734-9CAB-49DB755EB473}" sibTransId="{C1580156-2BBC-48B8-890A-FC116963FAF9}"/>
    <dgm:cxn modelId="{97DEB2F1-B864-4C3B-A9E7-5DE487D4FF88}" srcId="{9758C2FB-9166-47AA-9B08-D8CB5C13CF24}" destId="{208849DF-8CC3-48A6-BE09-9F400745A2AC}" srcOrd="3" destOrd="0" parTransId="{590BF531-1008-4C78-B972-B50B9CC24493}" sibTransId="{2762A0E6-4FF4-417A-90A3-FBE0C1B0EA6A}"/>
    <dgm:cxn modelId="{1D16FE72-45C9-4B63-9280-2488860899E1}" type="presParOf" srcId="{305F7778-8C0F-4847-8660-C1FAFCCBA4DF}" destId="{842034EE-12A9-43A8-8780-FE81CAD5AB32}" srcOrd="0" destOrd="0" presId="urn:microsoft.com/office/officeart/2008/layout/AccentedPicture"/>
    <dgm:cxn modelId="{FC875BCA-7381-4478-A6E5-F19D75F7F458}" type="presParOf" srcId="{305F7778-8C0F-4847-8660-C1FAFCCBA4DF}" destId="{D307EC3B-57D0-466F-8798-B73146DEB49D}" srcOrd="1" destOrd="0" presId="urn:microsoft.com/office/officeart/2008/layout/AccentedPicture"/>
    <dgm:cxn modelId="{D5A01CEB-1DF5-4FDB-9009-E40F465C5026}" type="presParOf" srcId="{305F7778-8C0F-4847-8660-C1FAFCCBA4DF}" destId="{127CAD3C-FDC6-419F-BCD8-BA1E23BFBA19}" srcOrd="2" destOrd="0" presId="urn:microsoft.com/office/officeart/2008/layout/AccentedPicture"/>
    <dgm:cxn modelId="{C7E29B09-348B-47DE-82FA-D4F900B2EB80}" type="presParOf" srcId="{127CAD3C-FDC6-419F-BCD8-BA1E23BFBA19}" destId="{8BA8739B-3079-476F-88C6-A7FACBDCDDD2}" srcOrd="0" destOrd="0" presId="urn:microsoft.com/office/officeart/2008/layout/AccentedPicture"/>
    <dgm:cxn modelId="{C5E52F5A-8811-44B5-8930-59E1CBFBAEDD}" type="presParOf" srcId="{8BA8739B-3079-476F-88C6-A7FACBDCDDD2}" destId="{EB4C26FE-A96F-410F-AA10-07C41C32531C}" srcOrd="0" destOrd="0" presId="urn:microsoft.com/office/officeart/2008/layout/AccentedPicture"/>
    <dgm:cxn modelId="{48D35F93-9A24-4D36-A512-446E93199FDE}" type="presParOf" srcId="{8BA8739B-3079-476F-88C6-A7FACBDCDDD2}" destId="{633F4B89-94BE-4A7B-A7D0-FDA9FDA865A8}" srcOrd="1" destOrd="0" presId="urn:microsoft.com/office/officeart/2008/layout/AccentedPicture"/>
    <dgm:cxn modelId="{A84AB1D3-89B0-4976-ADEE-2426FE383A9E}" type="presParOf" srcId="{8BA8739B-3079-476F-88C6-A7FACBDCDDD2}" destId="{37C3532E-AE5E-41FB-9C6F-9968F158E5EC}" srcOrd="2" destOrd="0" presId="urn:microsoft.com/office/officeart/2008/layout/AccentedPicture"/>
    <dgm:cxn modelId="{FD6695F1-5928-4F66-8AB7-8C3F8442EA3D}" type="presParOf" srcId="{37C3532E-AE5E-41FB-9C6F-9968F158E5EC}" destId="{A77ED9DC-BF9C-45A1-B7A1-685B8F78CB2E}" srcOrd="0" destOrd="0" presId="urn:microsoft.com/office/officeart/2008/layout/AccentedPicture"/>
    <dgm:cxn modelId="{4C77A6D4-57E6-45AE-B696-03D8D29F0984}" type="presParOf" srcId="{127CAD3C-FDC6-419F-BCD8-BA1E23BFBA19}" destId="{5BBD57EF-E340-4862-9B55-89ED2BAE454F}" srcOrd="1" destOrd="0" presId="urn:microsoft.com/office/officeart/2008/layout/AccentedPicture"/>
    <dgm:cxn modelId="{9641DE8C-F00C-48E1-B60B-E30665F1605C}" type="presParOf" srcId="{127CAD3C-FDC6-419F-BCD8-BA1E23BFBA19}" destId="{C36717C4-A55A-4BB1-AE6B-EBC25FF58D1F}" srcOrd="2" destOrd="0" presId="urn:microsoft.com/office/officeart/2008/layout/AccentedPicture"/>
    <dgm:cxn modelId="{DA310AB4-D17A-454D-93C2-0EFF2EAB5238}" type="presParOf" srcId="{C36717C4-A55A-4BB1-AE6B-EBC25FF58D1F}" destId="{D8C666A9-0FF0-43D1-B76E-413E9FD3BE43}" srcOrd="0" destOrd="0" presId="urn:microsoft.com/office/officeart/2008/layout/AccentedPicture"/>
    <dgm:cxn modelId="{148D9223-2C33-4B38-BAF9-AC684D597F9D}" type="presParOf" srcId="{C36717C4-A55A-4BB1-AE6B-EBC25FF58D1F}" destId="{89798E7E-0735-4FAC-861D-B09CA3BCE561}" srcOrd="1" destOrd="0" presId="urn:microsoft.com/office/officeart/2008/layout/AccentedPicture"/>
    <dgm:cxn modelId="{82BBA885-00F8-41EA-81C1-62834A41F10B}" type="presParOf" srcId="{C36717C4-A55A-4BB1-AE6B-EBC25FF58D1F}" destId="{A5F4B0BB-C2E8-43B3-8E00-A44C546F2F9E}" srcOrd="2" destOrd="0" presId="urn:microsoft.com/office/officeart/2008/layout/AccentedPicture"/>
    <dgm:cxn modelId="{AEE996CE-7339-42ED-B4A2-54CDC6FDD5DA}" type="presParOf" srcId="{A5F4B0BB-C2E8-43B3-8E00-A44C546F2F9E}" destId="{F98708EE-20F3-44CE-BA2B-236344B00AF9}" srcOrd="0" destOrd="0" presId="urn:microsoft.com/office/officeart/2008/layout/AccentedPicture"/>
    <dgm:cxn modelId="{97317284-FF95-430B-88C2-56351A9D2655}" type="presParOf" srcId="{127CAD3C-FDC6-419F-BCD8-BA1E23BFBA19}" destId="{45B46BF1-FAC2-4682-AB50-72E4D9A1F68E}" srcOrd="3" destOrd="0" presId="urn:microsoft.com/office/officeart/2008/layout/AccentedPicture"/>
    <dgm:cxn modelId="{EFB7B9DE-8FA0-4985-8CA3-85E53F515204}" type="presParOf" srcId="{127CAD3C-FDC6-419F-BCD8-BA1E23BFBA19}" destId="{FB570D58-DF62-43DA-83CB-8EA2D08CCD93}" srcOrd="4" destOrd="0" presId="urn:microsoft.com/office/officeart/2008/layout/AccentedPicture"/>
    <dgm:cxn modelId="{5711FB0C-FA34-4AFB-BED9-C583CCC3CCCA}" type="presParOf" srcId="{FB570D58-DF62-43DA-83CB-8EA2D08CCD93}" destId="{C3307FE4-6044-4FD7-9185-E285236FF8D8}" srcOrd="0" destOrd="0" presId="urn:microsoft.com/office/officeart/2008/layout/AccentedPicture"/>
    <dgm:cxn modelId="{C9F5FDB6-5EA9-4146-ADC6-6DE5A8127737}" type="presParOf" srcId="{FB570D58-DF62-43DA-83CB-8EA2D08CCD93}" destId="{DF76E194-30E0-497D-8706-02A813E0DA85}" srcOrd="1" destOrd="0" presId="urn:microsoft.com/office/officeart/2008/layout/AccentedPicture"/>
    <dgm:cxn modelId="{2B6C213E-B563-409B-9969-465AB4E602AF}" type="presParOf" srcId="{FB570D58-DF62-43DA-83CB-8EA2D08CCD93}" destId="{E11E458E-B492-4D24-BAFB-1B532BFF8E02}" srcOrd="2" destOrd="0" presId="urn:microsoft.com/office/officeart/2008/layout/AccentedPicture"/>
    <dgm:cxn modelId="{38EB5B24-DE81-489A-A780-F23166104D6D}" type="presParOf" srcId="{E11E458E-B492-4D24-BAFB-1B532BFF8E02}" destId="{09515494-F6B6-4EEB-83F0-CA732644E82D}" srcOrd="0" destOrd="0" presId="urn:microsoft.com/office/officeart/2008/layout/AccentedPicture"/>
    <dgm:cxn modelId="{2397F014-9F66-467D-8972-A868B1964A4F}" type="presParOf" srcId="{127CAD3C-FDC6-419F-BCD8-BA1E23BFBA19}" destId="{40D7C9A3-6C85-4DE1-8BA2-E0ECD8F64B23}" srcOrd="5" destOrd="0" presId="urn:microsoft.com/office/officeart/2008/layout/AccentedPicture"/>
    <dgm:cxn modelId="{751972CF-C280-4F2E-9CA6-E6859018D7FC}" type="presParOf" srcId="{127CAD3C-FDC6-419F-BCD8-BA1E23BFBA19}" destId="{EE84A85C-377D-41AA-ACAB-1BAF496D0947}" srcOrd="6" destOrd="0" presId="urn:microsoft.com/office/officeart/2008/layout/AccentedPicture"/>
    <dgm:cxn modelId="{701B8215-CC7D-4805-AA72-47523C0ABF3E}" type="presParOf" srcId="{EE84A85C-377D-41AA-ACAB-1BAF496D0947}" destId="{A80C9B56-12FF-488A-B1AE-B27A647608E3}" srcOrd="0" destOrd="0" presId="urn:microsoft.com/office/officeart/2008/layout/AccentedPicture"/>
    <dgm:cxn modelId="{83705DBE-C3D9-472F-BE9C-59FDE27496E3}" type="presParOf" srcId="{EE84A85C-377D-41AA-ACAB-1BAF496D0947}" destId="{1BCA211C-84E8-4D89-B568-3CF1B59AB7A6}" srcOrd="1" destOrd="0" presId="urn:microsoft.com/office/officeart/2008/layout/AccentedPicture"/>
    <dgm:cxn modelId="{86B8C9CC-3839-4553-909B-9DF33D8DD72C}" type="presParOf" srcId="{EE84A85C-377D-41AA-ACAB-1BAF496D0947}" destId="{AB7D67EB-DD8D-427C-92B8-67B87287AD8E}" srcOrd="2" destOrd="0" presId="urn:microsoft.com/office/officeart/2008/layout/AccentedPicture"/>
    <dgm:cxn modelId="{23CB5833-3B5B-462B-8314-211461649B43}" type="presParOf" srcId="{AB7D67EB-DD8D-427C-92B8-67B87287AD8E}" destId="{D4FC4F96-160E-46D6-942D-2990DEEF6E3F}" srcOrd="0" destOrd="0" presId="urn:microsoft.com/office/officeart/2008/layout/AccentedPicture"/>
    <dgm:cxn modelId="{3B60C622-75D4-4F60-A43D-B40133234D2E}" type="presParOf" srcId="{127CAD3C-FDC6-419F-BCD8-BA1E23BFBA19}" destId="{0805E115-43E7-45CA-B193-DAC3702670D9}" srcOrd="7" destOrd="0" presId="urn:microsoft.com/office/officeart/2008/layout/AccentedPicture"/>
    <dgm:cxn modelId="{AA39AF51-9EFC-4535-8B62-8087DCE1DD5F}" type="presParOf" srcId="{127CAD3C-FDC6-419F-BCD8-BA1E23BFBA19}" destId="{FC4E466F-946A-4471-A990-BB222FE5799E}" srcOrd="8" destOrd="0" presId="urn:microsoft.com/office/officeart/2008/layout/AccentedPicture"/>
    <dgm:cxn modelId="{7A074423-9E4A-4ABE-B727-1977C283D33C}" type="presParOf" srcId="{FC4E466F-946A-4471-A990-BB222FE5799E}" destId="{0DCC8681-4CB2-4EFA-ADDC-2E1CB54B393D}" srcOrd="0" destOrd="0" presId="urn:microsoft.com/office/officeart/2008/layout/AccentedPicture"/>
    <dgm:cxn modelId="{02A0D638-F2E0-4D12-8DA2-20963F7929B5}" type="presParOf" srcId="{FC4E466F-946A-4471-A990-BB222FE5799E}" destId="{AF3EC653-5854-4698-95B4-F6FFB8E9BE83}" srcOrd="1" destOrd="0" presId="urn:microsoft.com/office/officeart/2008/layout/AccentedPicture"/>
    <dgm:cxn modelId="{5A15D3DC-9600-4912-A510-AD1F82CBAAD2}" type="presParOf" srcId="{FC4E466F-946A-4471-A990-BB222FE5799E}" destId="{4820D7EA-0A47-4C0B-90B6-96CC96177B3E}" srcOrd="2" destOrd="0" presId="urn:microsoft.com/office/officeart/2008/layout/AccentedPicture"/>
    <dgm:cxn modelId="{22D61B26-2E89-4BE0-AC10-928EDF833B4F}" type="presParOf" srcId="{4820D7EA-0A47-4C0B-90B6-96CC96177B3E}" destId="{D5E84DAC-0FCA-41A9-BB1C-4E881219AB19}" srcOrd="0" destOrd="0" presId="urn:microsoft.com/office/officeart/2008/layout/AccentedPicture"/>
    <dgm:cxn modelId="{87D10024-CA95-4919-94C6-4239FC77D04E}" type="presParOf" srcId="{305F7778-8C0F-4847-8660-C1FAFCCBA4DF}" destId="{4492F8F4-D0AA-4A6A-AEFC-FA6194AA0609}" srcOrd="3" destOrd="0" presId="urn:microsoft.com/office/officeart/2008/layout/AccentedPicture"/>
    <dgm:cxn modelId="{88BA5160-4E8B-4FE1-BEBD-A79A0F0E19BE}" type="presParOf" srcId="{4492F8F4-D0AA-4A6A-AEFC-FA6194AA0609}" destId="{D64700DB-60AE-4CF2-A55A-34C569EBB017}" srcOrd="0" destOrd="0" presId="urn:microsoft.com/office/officeart/2008/layout/Accented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01DCE7C-7D78-40AA-A5FF-09B4FE8A0C84}"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PH"/>
        </a:p>
      </dgm:t>
    </dgm:pt>
    <dgm:pt modelId="{D877F98E-92C2-4859-AB9A-F3941753189A}">
      <dgm:prSet phldrT="[Text]" custT="1"/>
      <dgm:spPr>
        <a:solidFill>
          <a:srgbClr val="FFDE59"/>
        </a:solidFill>
      </dgm:spPr>
      <dgm:t>
        <a:bodyPr/>
        <a:lstStyle/>
        <a:p>
          <a:r>
            <a:rPr lang="en-PH" sz="1200" dirty="0" smtClean="0">
              <a:solidFill>
                <a:schemeClr val="tx1"/>
              </a:solidFill>
              <a:latin typeface="Quattrocento Sans" panose="020B0604020202020204" charset="0"/>
            </a:rPr>
            <a:t>Client transacts w/ a gov’t office</a:t>
          </a:r>
          <a:endParaRPr lang="en-PH" sz="1200" dirty="0">
            <a:solidFill>
              <a:schemeClr val="tx1"/>
            </a:solidFill>
            <a:latin typeface="Quattrocento Sans" panose="020B0604020202020204" charset="0"/>
          </a:endParaRPr>
        </a:p>
      </dgm:t>
    </dgm:pt>
    <dgm:pt modelId="{D0979064-641D-4F92-9431-7A675C43591F}" type="parTrans" cxnId="{F1BAB73B-A28D-4927-9D83-0C0C9CDECD47}">
      <dgm:prSet/>
      <dgm:spPr/>
      <dgm:t>
        <a:bodyPr/>
        <a:lstStyle/>
        <a:p>
          <a:endParaRPr lang="en-PH"/>
        </a:p>
      </dgm:t>
    </dgm:pt>
    <dgm:pt modelId="{E62532EE-E37A-4A9A-AF56-7F14A7DA22D0}" type="sibTrans" cxnId="{F1BAB73B-A28D-4927-9D83-0C0C9CDECD47}">
      <dgm:prSet/>
      <dgm:spPr/>
      <dgm:t>
        <a:bodyPr/>
        <a:lstStyle/>
        <a:p>
          <a:endParaRPr lang="en-PH"/>
        </a:p>
      </dgm:t>
    </dgm:pt>
    <dgm:pt modelId="{79187ABC-3E2A-4EBD-8DF5-598144A14C85}">
      <dgm:prSet phldrT="[Text]" custT="1"/>
      <dgm:spPr>
        <a:solidFill>
          <a:srgbClr val="FFDE59"/>
        </a:solidFill>
      </dgm:spPr>
      <dgm:t>
        <a:bodyPr/>
        <a:lstStyle/>
        <a:p>
          <a:r>
            <a:rPr lang="en-PH" sz="1200" dirty="0" smtClean="0">
              <a:solidFill>
                <a:schemeClr val="tx1"/>
              </a:solidFill>
              <a:latin typeface="Quattrocento Sans" panose="020B0604020202020204" charset="0"/>
            </a:rPr>
            <a:t>CCB takes action/ monitors referrals</a:t>
          </a:r>
          <a:endParaRPr lang="en-PH" sz="1200" dirty="0">
            <a:solidFill>
              <a:schemeClr val="tx1"/>
            </a:solidFill>
            <a:latin typeface="Quattrocento Sans" panose="020B0604020202020204" charset="0"/>
          </a:endParaRPr>
        </a:p>
      </dgm:t>
    </dgm:pt>
    <dgm:pt modelId="{178ED96A-4D57-4025-81F9-02687C499A56}" type="parTrans" cxnId="{25B7C76A-4590-40B4-9262-F18F13BDD0AB}">
      <dgm:prSet/>
      <dgm:spPr/>
      <dgm:t>
        <a:bodyPr/>
        <a:lstStyle/>
        <a:p>
          <a:endParaRPr lang="en-PH"/>
        </a:p>
      </dgm:t>
    </dgm:pt>
    <dgm:pt modelId="{E54B0CBA-BCDC-4E1F-B715-3142CD6AE944}" type="sibTrans" cxnId="{25B7C76A-4590-40B4-9262-F18F13BDD0AB}">
      <dgm:prSet/>
      <dgm:spPr/>
      <dgm:t>
        <a:bodyPr/>
        <a:lstStyle/>
        <a:p>
          <a:endParaRPr lang="en-PH"/>
        </a:p>
      </dgm:t>
    </dgm:pt>
    <dgm:pt modelId="{F11906E9-8B29-4A7A-A77A-3BE813E73BB0}">
      <dgm:prSet phldrT="[Text]" custT="1"/>
      <dgm:spPr>
        <a:solidFill>
          <a:schemeClr val="bg2">
            <a:lumMod val="20000"/>
            <a:lumOff val="80000"/>
          </a:schemeClr>
        </a:solidFill>
      </dgm:spPr>
      <dgm:t>
        <a:bodyPr/>
        <a:lstStyle/>
        <a:p>
          <a:r>
            <a:rPr lang="en-PH" sz="1200" dirty="0" smtClean="0">
              <a:solidFill>
                <a:schemeClr val="tx1"/>
              </a:solidFill>
              <a:latin typeface="Quattrocento Sans" panose="020B0604020202020204" charset="0"/>
            </a:rPr>
            <a:t>Agencies take action/ resolve issues</a:t>
          </a:r>
          <a:endParaRPr lang="en-PH" sz="1200" dirty="0">
            <a:solidFill>
              <a:schemeClr val="tx1"/>
            </a:solidFill>
            <a:latin typeface="Quattrocento Sans" panose="020B0604020202020204" charset="0"/>
          </a:endParaRPr>
        </a:p>
      </dgm:t>
    </dgm:pt>
    <dgm:pt modelId="{AE11AF11-C92D-4305-A9D3-BD6A83E723A4}" type="parTrans" cxnId="{84DF43C2-F397-47C5-832B-1311C415E154}">
      <dgm:prSet/>
      <dgm:spPr/>
      <dgm:t>
        <a:bodyPr/>
        <a:lstStyle/>
        <a:p>
          <a:endParaRPr lang="en-PH"/>
        </a:p>
      </dgm:t>
    </dgm:pt>
    <dgm:pt modelId="{39647F4E-73E2-479C-8246-B07DDB9A3D4F}" type="sibTrans" cxnId="{84DF43C2-F397-47C5-832B-1311C415E154}">
      <dgm:prSet/>
      <dgm:spPr/>
      <dgm:t>
        <a:bodyPr/>
        <a:lstStyle/>
        <a:p>
          <a:endParaRPr lang="en-PH"/>
        </a:p>
      </dgm:t>
    </dgm:pt>
    <dgm:pt modelId="{ABB3298A-E90F-4677-871B-96C0A494299B}">
      <dgm:prSet phldrT="[Text]" custT="1"/>
      <dgm:spPr>
        <a:solidFill>
          <a:srgbClr val="FFDE59"/>
        </a:solidFill>
      </dgm:spPr>
      <dgm:t>
        <a:bodyPr/>
        <a:lstStyle/>
        <a:p>
          <a:r>
            <a:rPr lang="en-PH" sz="1200" dirty="0" smtClean="0">
              <a:solidFill>
                <a:schemeClr val="tx1"/>
              </a:solidFill>
              <a:latin typeface="Quattrocento Sans" panose="020B0604020202020204" charset="0"/>
            </a:rPr>
            <a:t>CCB relays feedback to clients</a:t>
          </a:r>
          <a:endParaRPr lang="en-PH" sz="1200" dirty="0">
            <a:solidFill>
              <a:schemeClr val="tx1"/>
            </a:solidFill>
            <a:latin typeface="Quattrocento Sans" panose="020B0604020202020204" charset="0"/>
          </a:endParaRPr>
        </a:p>
      </dgm:t>
    </dgm:pt>
    <dgm:pt modelId="{4F4E8CA7-9941-4370-9D48-0F1F97CDABCD}" type="parTrans" cxnId="{11C3C840-9B7A-42E3-B9C1-BF1690304B5F}">
      <dgm:prSet/>
      <dgm:spPr/>
      <dgm:t>
        <a:bodyPr/>
        <a:lstStyle/>
        <a:p>
          <a:endParaRPr lang="en-PH"/>
        </a:p>
      </dgm:t>
    </dgm:pt>
    <dgm:pt modelId="{00D4C742-5696-475C-9C97-C0DD69C103B9}" type="sibTrans" cxnId="{11C3C840-9B7A-42E3-B9C1-BF1690304B5F}">
      <dgm:prSet/>
      <dgm:spPr/>
      <dgm:t>
        <a:bodyPr/>
        <a:lstStyle/>
        <a:p>
          <a:endParaRPr lang="en-PH"/>
        </a:p>
      </dgm:t>
    </dgm:pt>
    <dgm:pt modelId="{3D40F2C8-24CE-4089-BEF0-4596F2E0C7CF}">
      <dgm:prSet phldrT="[Text]" custT="1"/>
      <dgm:spPr>
        <a:solidFill>
          <a:schemeClr val="bg2">
            <a:lumMod val="20000"/>
            <a:lumOff val="80000"/>
          </a:schemeClr>
        </a:solidFill>
      </dgm:spPr>
      <dgm:t>
        <a:bodyPr/>
        <a:lstStyle/>
        <a:p>
          <a:r>
            <a:rPr lang="en-PH" sz="1200" dirty="0" smtClean="0">
              <a:solidFill>
                <a:schemeClr val="tx1"/>
              </a:solidFill>
              <a:latin typeface="Quattrocento Sans" panose="020B0604020202020204" charset="0"/>
            </a:rPr>
            <a:t>Client gives appreciation</a:t>
          </a:r>
          <a:endParaRPr lang="en-PH" sz="1200" dirty="0">
            <a:solidFill>
              <a:schemeClr val="tx1"/>
            </a:solidFill>
            <a:latin typeface="Quattrocento Sans" panose="020B0604020202020204" charset="0"/>
          </a:endParaRPr>
        </a:p>
      </dgm:t>
    </dgm:pt>
    <dgm:pt modelId="{6D696DC1-072A-4A49-A704-4351389CC435}" type="parTrans" cxnId="{4A545A19-8F37-4926-B566-8E882E8E2060}">
      <dgm:prSet/>
      <dgm:spPr/>
      <dgm:t>
        <a:bodyPr/>
        <a:lstStyle/>
        <a:p>
          <a:endParaRPr lang="en-PH"/>
        </a:p>
      </dgm:t>
    </dgm:pt>
    <dgm:pt modelId="{2178AC21-430A-4991-99EF-47BF48FBB25D}" type="sibTrans" cxnId="{4A545A19-8F37-4926-B566-8E882E8E2060}">
      <dgm:prSet/>
      <dgm:spPr/>
      <dgm:t>
        <a:bodyPr/>
        <a:lstStyle/>
        <a:p>
          <a:endParaRPr lang="en-PH"/>
        </a:p>
      </dgm:t>
    </dgm:pt>
    <dgm:pt modelId="{D55BF376-7497-4B89-9855-8E759B5AA127}">
      <dgm:prSet phldrT="[Text]" custT="1"/>
      <dgm:spPr>
        <a:solidFill>
          <a:schemeClr val="bg2">
            <a:lumMod val="20000"/>
            <a:lumOff val="80000"/>
          </a:schemeClr>
        </a:solidFill>
      </dgm:spPr>
      <dgm:t>
        <a:bodyPr/>
        <a:lstStyle/>
        <a:p>
          <a:r>
            <a:rPr lang="en-PH" sz="1200" smtClean="0">
              <a:solidFill>
                <a:schemeClr val="tx1"/>
              </a:solidFill>
              <a:latin typeface="Quattrocento Sans" panose="020B0604020202020204" charset="0"/>
            </a:rPr>
            <a:t>Client </a:t>
          </a:r>
          <a:r>
            <a:rPr lang="en-PH" sz="1200" dirty="0" smtClean="0">
              <a:solidFill>
                <a:schemeClr val="tx1"/>
              </a:solidFill>
              <a:latin typeface="Quattrocento Sans" panose="020B0604020202020204" charset="0"/>
            </a:rPr>
            <a:t>uses CCB</a:t>
          </a:r>
          <a:endParaRPr lang="en-PH" sz="1200" dirty="0">
            <a:solidFill>
              <a:schemeClr val="tx1"/>
            </a:solidFill>
            <a:latin typeface="Quattrocento Sans" panose="020B0604020202020204" charset="0"/>
          </a:endParaRPr>
        </a:p>
      </dgm:t>
    </dgm:pt>
    <dgm:pt modelId="{239F0923-467C-427E-A0D1-8E255F631DBF}" type="parTrans" cxnId="{836D1D4C-F9EA-49EB-994F-58C0F7C1DC3B}">
      <dgm:prSet/>
      <dgm:spPr/>
      <dgm:t>
        <a:bodyPr/>
        <a:lstStyle/>
        <a:p>
          <a:endParaRPr lang="en-PH"/>
        </a:p>
      </dgm:t>
    </dgm:pt>
    <dgm:pt modelId="{8BF4ECDF-AE3E-4CD6-9584-B8240D0D3797}" type="sibTrans" cxnId="{836D1D4C-F9EA-49EB-994F-58C0F7C1DC3B}">
      <dgm:prSet/>
      <dgm:spPr/>
      <dgm:t>
        <a:bodyPr/>
        <a:lstStyle/>
        <a:p>
          <a:endParaRPr lang="en-PH"/>
        </a:p>
      </dgm:t>
    </dgm:pt>
    <dgm:pt modelId="{8923244A-8835-4088-A2D9-EE0CCEE62919}" type="pres">
      <dgm:prSet presAssocID="{601DCE7C-7D78-40AA-A5FF-09B4FE8A0C84}" presName="cycle" presStyleCnt="0">
        <dgm:presLayoutVars>
          <dgm:dir/>
          <dgm:resizeHandles val="exact"/>
        </dgm:presLayoutVars>
      </dgm:prSet>
      <dgm:spPr/>
      <dgm:t>
        <a:bodyPr/>
        <a:lstStyle/>
        <a:p>
          <a:endParaRPr lang="en-PH"/>
        </a:p>
      </dgm:t>
    </dgm:pt>
    <dgm:pt modelId="{2A7C94BA-8A5A-4566-86DB-7F3315BF8141}" type="pres">
      <dgm:prSet presAssocID="{D877F98E-92C2-4859-AB9A-F3941753189A}" presName="node" presStyleLbl="node1" presStyleIdx="0" presStyleCnt="6">
        <dgm:presLayoutVars>
          <dgm:bulletEnabled val="1"/>
        </dgm:presLayoutVars>
      </dgm:prSet>
      <dgm:spPr>
        <a:prstGeom prst="flowChartAlternateProcess">
          <a:avLst/>
        </a:prstGeom>
      </dgm:spPr>
      <dgm:t>
        <a:bodyPr/>
        <a:lstStyle/>
        <a:p>
          <a:endParaRPr lang="en-PH"/>
        </a:p>
      </dgm:t>
    </dgm:pt>
    <dgm:pt modelId="{83A8E156-BA7D-4368-9E2A-4DD2EE7F8B1F}" type="pres">
      <dgm:prSet presAssocID="{E62532EE-E37A-4A9A-AF56-7F14A7DA22D0}" presName="sibTrans" presStyleLbl="sibTrans2D1" presStyleIdx="0" presStyleCnt="6"/>
      <dgm:spPr/>
      <dgm:t>
        <a:bodyPr/>
        <a:lstStyle/>
        <a:p>
          <a:endParaRPr lang="en-PH"/>
        </a:p>
      </dgm:t>
    </dgm:pt>
    <dgm:pt modelId="{41BAE168-E44F-4F85-8C9E-81FAAAE3CC47}" type="pres">
      <dgm:prSet presAssocID="{E62532EE-E37A-4A9A-AF56-7F14A7DA22D0}" presName="connectorText" presStyleLbl="sibTrans2D1" presStyleIdx="0" presStyleCnt="6"/>
      <dgm:spPr/>
      <dgm:t>
        <a:bodyPr/>
        <a:lstStyle/>
        <a:p>
          <a:endParaRPr lang="en-PH"/>
        </a:p>
      </dgm:t>
    </dgm:pt>
    <dgm:pt modelId="{704E4654-7A97-4F85-9AC9-178C6C3895E9}" type="pres">
      <dgm:prSet presAssocID="{D55BF376-7497-4B89-9855-8E759B5AA127}" presName="node" presStyleLbl="node1" presStyleIdx="1" presStyleCnt="6">
        <dgm:presLayoutVars>
          <dgm:bulletEnabled val="1"/>
        </dgm:presLayoutVars>
      </dgm:prSet>
      <dgm:spPr>
        <a:prstGeom prst="flowChartAlternateProcess">
          <a:avLst/>
        </a:prstGeom>
      </dgm:spPr>
      <dgm:t>
        <a:bodyPr/>
        <a:lstStyle/>
        <a:p>
          <a:endParaRPr lang="en-PH"/>
        </a:p>
      </dgm:t>
    </dgm:pt>
    <dgm:pt modelId="{A5A104A3-A4A5-481D-AB79-57A8DA959AEA}" type="pres">
      <dgm:prSet presAssocID="{8BF4ECDF-AE3E-4CD6-9584-B8240D0D3797}" presName="sibTrans" presStyleLbl="sibTrans2D1" presStyleIdx="1" presStyleCnt="6"/>
      <dgm:spPr/>
      <dgm:t>
        <a:bodyPr/>
        <a:lstStyle/>
        <a:p>
          <a:endParaRPr lang="en-PH"/>
        </a:p>
      </dgm:t>
    </dgm:pt>
    <dgm:pt modelId="{285099A3-15E5-4817-89E0-20324157B891}" type="pres">
      <dgm:prSet presAssocID="{8BF4ECDF-AE3E-4CD6-9584-B8240D0D3797}" presName="connectorText" presStyleLbl="sibTrans2D1" presStyleIdx="1" presStyleCnt="6"/>
      <dgm:spPr/>
      <dgm:t>
        <a:bodyPr/>
        <a:lstStyle/>
        <a:p>
          <a:endParaRPr lang="en-PH"/>
        </a:p>
      </dgm:t>
    </dgm:pt>
    <dgm:pt modelId="{78DD4788-5B63-47B0-87AD-74150B98E6B2}" type="pres">
      <dgm:prSet presAssocID="{79187ABC-3E2A-4EBD-8DF5-598144A14C85}" presName="node" presStyleLbl="node1" presStyleIdx="2" presStyleCnt="6">
        <dgm:presLayoutVars>
          <dgm:bulletEnabled val="1"/>
        </dgm:presLayoutVars>
      </dgm:prSet>
      <dgm:spPr>
        <a:prstGeom prst="flowChartAlternateProcess">
          <a:avLst/>
        </a:prstGeom>
      </dgm:spPr>
      <dgm:t>
        <a:bodyPr/>
        <a:lstStyle/>
        <a:p>
          <a:endParaRPr lang="en-PH"/>
        </a:p>
      </dgm:t>
    </dgm:pt>
    <dgm:pt modelId="{32C3BCAB-1D78-4F89-9E1C-37BC67DFDCDD}" type="pres">
      <dgm:prSet presAssocID="{E54B0CBA-BCDC-4E1F-B715-3142CD6AE944}" presName="sibTrans" presStyleLbl="sibTrans2D1" presStyleIdx="2" presStyleCnt="6"/>
      <dgm:spPr/>
      <dgm:t>
        <a:bodyPr/>
        <a:lstStyle/>
        <a:p>
          <a:endParaRPr lang="en-PH"/>
        </a:p>
      </dgm:t>
    </dgm:pt>
    <dgm:pt modelId="{F989A32F-5EA8-4C46-A437-8C3A30270FD7}" type="pres">
      <dgm:prSet presAssocID="{E54B0CBA-BCDC-4E1F-B715-3142CD6AE944}" presName="connectorText" presStyleLbl="sibTrans2D1" presStyleIdx="2" presStyleCnt="6"/>
      <dgm:spPr/>
      <dgm:t>
        <a:bodyPr/>
        <a:lstStyle/>
        <a:p>
          <a:endParaRPr lang="en-PH"/>
        </a:p>
      </dgm:t>
    </dgm:pt>
    <dgm:pt modelId="{A995C8C3-467F-4AD2-845F-4124BB64493C}" type="pres">
      <dgm:prSet presAssocID="{F11906E9-8B29-4A7A-A77A-3BE813E73BB0}" presName="node" presStyleLbl="node1" presStyleIdx="3" presStyleCnt="6">
        <dgm:presLayoutVars>
          <dgm:bulletEnabled val="1"/>
        </dgm:presLayoutVars>
      </dgm:prSet>
      <dgm:spPr>
        <a:prstGeom prst="flowChartAlternateProcess">
          <a:avLst/>
        </a:prstGeom>
      </dgm:spPr>
      <dgm:t>
        <a:bodyPr/>
        <a:lstStyle/>
        <a:p>
          <a:endParaRPr lang="en-PH"/>
        </a:p>
      </dgm:t>
    </dgm:pt>
    <dgm:pt modelId="{9D8F2CB5-CA14-4356-B495-6B85BD18AD6E}" type="pres">
      <dgm:prSet presAssocID="{39647F4E-73E2-479C-8246-B07DDB9A3D4F}" presName="sibTrans" presStyleLbl="sibTrans2D1" presStyleIdx="3" presStyleCnt="6"/>
      <dgm:spPr/>
      <dgm:t>
        <a:bodyPr/>
        <a:lstStyle/>
        <a:p>
          <a:endParaRPr lang="en-PH"/>
        </a:p>
      </dgm:t>
    </dgm:pt>
    <dgm:pt modelId="{A7E52DAB-2D7D-40CF-AC81-B4F475DB36EE}" type="pres">
      <dgm:prSet presAssocID="{39647F4E-73E2-479C-8246-B07DDB9A3D4F}" presName="connectorText" presStyleLbl="sibTrans2D1" presStyleIdx="3" presStyleCnt="6"/>
      <dgm:spPr/>
      <dgm:t>
        <a:bodyPr/>
        <a:lstStyle/>
        <a:p>
          <a:endParaRPr lang="en-PH"/>
        </a:p>
      </dgm:t>
    </dgm:pt>
    <dgm:pt modelId="{23188452-A38D-49B3-A588-345C541D12EC}" type="pres">
      <dgm:prSet presAssocID="{ABB3298A-E90F-4677-871B-96C0A494299B}" presName="node" presStyleLbl="node1" presStyleIdx="4" presStyleCnt="6">
        <dgm:presLayoutVars>
          <dgm:bulletEnabled val="1"/>
        </dgm:presLayoutVars>
      </dgm:prSet>
      <dgm:spPr>
        <a:prstGeom prst="flowChartAlternateProcess">
          <a:avLst/>
        </a:prstGeom>
      </dgm:spPr>
      <dgm:t>
        <a:bodyPr/>
        <a:lstStyle/>
        <a:p>
          <a:endParaRPr lang="en-PH"/>
        </a:p>
      </dgm:t>
    </dgm:pt>
    <dgm:pt modelId="{1E57A7FD-9F18-4EE0-827B-D65361087AA4}" type="pres">
      <dgm:prSet presAssocID="{00D4C742-5696-475C-9C97-C0DD69C103B9}" presName="sibTrans" presStyleLbl="sibTrans2D1" presStyleIdx="4" presStyleCnt="6"/>
      <dgm:spPr/>
      <dgm:t>
        <a:bodyPr/>
        <a:lstStyle/>
        <a:p>
          <a:endParaRPr lang="en-PH"/>
        </a:p>
      </dgm:t>
    </dgm:pt>
    <dgm:pt modelId="{57AB6E54-5C75-42ED-B6AD-E6DD52DEA6ED}" type="pres">
      <dgm:prSet presAssocID="{00D4C742-5696-475C-9C97-C0DD69C103B9}" presName="connectorText" presStyleLbl="sibTrans2D1" presStyleIdx="4" presStyleCnt="6"/>
      <dgm:spPr/>
      <dgm:t>
        <a:bodyPr/>
        <a:lstStyle/>
        <a:p>
          <a:endParaRPr lang="en-PH"/>
        </a:p>
      </dgm:t>
    </dgm:pt>
    <dgm:pt modelId="{5F7CEDBB-797F-4ACE-B35E-EC8E11417043}" type="pres">
      <dgm:prSet presAssocID="{3D40F2C8-24CE-4089-BEF0-4596F2E0C7CF}" presName="node" presStyleLbl="node1" presStyleIdx="5" presStyleCnt="6">
        <dgm:presLayoutVars>
          <dgm:bulletEnabled val="1"/>
        </dgm:presLayoutVars>
      </dgm:prSet>
      <dgm:spPr>
        <a:prstGeom prst="flowChartAlternateProcess">
          <a:avLst/>
        </a:prstGeom>
      </dgm:spPr>
      <dgm:t>
        <a:bodyPr/>
        <a:lstStyle/>
        <a:p>
          <a:endParaRPr lang="en-PH"/>
        </a:p>
      </dgm:t>
    </dgm:pt>
    <dgm:pt modelId="{23E9CE07-2540-4526-A9E8-08C925CA63F2}" type="pres">
      <dgm:prSet presAssocID="{2178AC21-430A-4991-99EF-47BF48FBB25D}" presName="sibTrans" presStyleLbl="sibTrans2D1" presStyleIdx="5" presStyleCnt="6"/>
      <dgm:spPr/>
      <dgm:t>
        <a:bodyPr/>
        <a:lstStyle/>
        <a:p>
          <a:endParaRPr lang="en-PH"/>
        </a:p>
      </dgm:t>
    </dgm:pt>
    <dgm:pt modelId="{5D4B9EE4-7DC6-439F-9143-D96D58CF6155}" type="pres">
      <dgm:prSet presAssocID="{2178AC21-430A-4991-99EF-47BF48FBB25D}" presName="connectorText" presStyleLbl="sibTrans2D1" presStyleIdx="5" presStyleCnt="6"/>
      <dgm:spPr/>
      <dgm:t>
        <a:bodyPr/>
        <a:lstStyle/>
        <a:p>
          <a:endParaRPr lang="en-PH"/>
        </a:p>
      </dgm:t>
    </dgm:pt>
  </dgm:ptLst>
  <dgm:cxnLst>
    <dgm:cxn modelId="{0E5E3CF3-D029-4F7C-9E2B-46B2A01B2259}" type="presOf" srcId="{E62532EE-E37A-4A9A-AF56-7F14A7DA22D0}" destId="{83A8E156-BA7D-4368-9E2A-4DD2EE7F8B1F}" srcOrd="0" destOrd="0" presId="urn:microsoft.com/office/officeart/2005/8/layout/cycle2"/>
    <dgm:cxn modelId="{9DACB41A-A090-4BF8-B9C8-AF2DEDD8F81E}" type="presOf" srcId="{2178AC21-430A-4991-99EF-47BF48FBB25D}" destId="{23E9CE07-2540-4526-A9E8-08C925CA63F2}" srcOrd="0" destOrd="0" presId="urn:microsoft.com/office/officeart/2005/8/layout/cycle2"/>
    <dgm:cxn modelId="{4B40D559-7574-4521-9130-EA7EB50620B4}" type="presOf" srcId="{E54B0CBA-BCDC-4E1F-B715-3142CD6AE944}" destId="{32C3BCAB-1D78-4F89-9E1C-37BC67DFDCDD}" srcOrd="0" destOrd="0" presId="urn:microsoft.com/office/officeart/2005/8/layout/cycle2"/>
    <dgm:cxn modelId="{11C3C840-9B7A-42E3-B9C1-BF1690304B5F}" srcId="{601DCE7C-7D78-40AA-A5FF-09B4FE8A0C84}" destId="{ABB3298A-E90F-4677-871B-96C0A494299B}" srcOrd="4" destOrd="0" parTransId="{4F4E8CA7-9941-4370-9D48-0F1F97CDABCD}" sibTransId="{00D4C742-5696-475C-9C97-C0DD69C103B9}"/>
    <dgm:cxn modelId="{D149D88F-66C0-4DA2-B056-B927CA945072}" type="presOf" srcId="{F11906E9-8B29-4A7A-A77A-3BE813E73BB0}" destId="{A995C8C3-467F-4AD2-845F-4124BB64493C}" srcOrd="0" destOrd="0" presId="urn:microsoft.com/office/officeart/2005/8/layout/cycle2"/>
    <dgm:cxn modelId="{836D1D4C-F9EA-49EB-994F-58C0F7C1DC3B}" srcId="{601DCE7C-7D78-40AA-A5FF-09B4FE8A0C84}" destId="{D55BF376-7497-4B89-9855-8E759B5AA127}" srcOrd="1" destOrd="0" parTransId="{239F0923-467C-427E-A0D1-8E255F631DBF}" sibTransId="{8BF4ECDF-AE3E-4CD6-9584-B8240D0D3797}"/>
    <dgm:cxn modelId="{0BC1833E-465F-4B3A-B0AF-A4B839F33748}" type="presOf" srcId="{8BF4ECDF-AE3E-4CD6-9584-B8240D0D3797}" destId="{A5A104A3-A4A5-481D-AB79-57A8DA959AEA}" srcOrd="0" destOrd="0" presId="urn:microsoft.com/office/officeart/2005/8/layout/cycle2"/>
    <dgm:cxn modelId="{62FE8229-7964-4144-990E-7BEECCACE1C7}" type="presOf" srcId="{3D40F2C8-24CE-4089-BEF0-4596F2E0C7CF}" destId="{5F7CEDBB-797F-4ACE-B35E-EC8E11417043}" srcOrd="0" destOrd="0" presId="urn:microsoft.com/office/officeart/2005/8/layout/cycle2"/>
    <dgm:cxn modelId="{F1BAB73B-A28D-4927-9D83-0C0C9CDECD47}" srcId="{601DCE7C-7D78-40AA-A5FF-09B4FE8A0C84}" destId="{D877F98E-92C2-4859-AB9A-F3941753189A}" srcOrd="0" destOrd="0" parTransId="{D0979064-641D-4F92-9431-7A675C43591F}" sibTransId="{E62532EE-E37A-4A9A-AF56-7F14A7DA22D0}"/>
    <dgm:cxn modelId="{25B7C76A-4590-40B4-9262-F18F13BDD0AB}" srcId="{601DCE7C-7D78-40AA-A5FF-09B4FE8A0C84}" destId="{79187ABC-3E2A-4EBD-8DF5-598144A14C85}" srcOrd="2" destOrd="0" parTransId="{178ED96A-4D57-4025-81F9-02687C499A56}" sibTransId="{E54B0CBA-BCDC-4E1F-B715-3142CD6AE944}"/>
    <dgm:cxn modelId="{2D69060B-A7C8-4780-923A-EA92FAFE41D5}" type="presOf" srcId="{79187ABC-3E2A-4EBD-8DF5-598144A14C85}" destId="{78DD4788-5B63-47B0-87AD-74150B98E6B2}" srcOrd="0" destOrd="0" presId="urn:microsoft.com/office/officeart/2005/8/layout/cycle2"/>
    <dgm:cxn modelId="{4A545A19-8F37-4926-B566-8E882E8E2060}" srcId="{601DCE7C-7D78-40AA-A5FF-09B4FE8A0C84}" destId="{3D40F2C8-24CE-4089-BEF0-4596F2E0C7CF}" srcOrd="5" destOrd="0" parTransId="{6D696DC1-072A-4A49-A704-4351389CC435}" sibTransId="{2178AC21-430A-4991-99EF-47BF48FBB25D}"/>
    <dgm:cxn modelId="{DE872CE2-8FA4-49CD-A3E2-14A58F72B703}" type="presOf" srcId="{E62532EE-E37A-4A9A-AF56-7F14A7DA22D0}" destId="{41BAE168-E44F-4F85-8C9E-81FAAAE3CC47}" srcOrd="1" destOrd="0" presId="urn:microsoft.com/office/officeart/2005/8/layout/cycle2"/>
    <dgm:cxn modelId="{917B1E92-BD74-43D8-87F3-D79A6F7FEB79}" type="presOf" srcId="{8BF4ECDF-AE3E-4CD6-9584-B8240D0D3797}" destId="{285099A3-15E5-4817-89E0-20324157B891}" srcOrd="1" destOrd="0" presId="urn:microsoft.com/office/officeart/2005/8/layout/cycle2"/>
    <dgm:cxn modelId="{798F6844-CE18-41B2-8189-A57C5758F6F9}" type="presOf" srcId="{00D4C742-5696-475C-9C97-C0DD69C103B9}" destId="{1E57A7FD-9F18-4EE0-827B-D65361087AA4}" srcOrd="0" destOrd="0" presId="urn:microsoft.com/office/officeart/2005/8/layout/cycle2"/>
    <dgm:cxn modelId="{AA5309FE-4C85-4376-8326-BB7DD2D185ED}" type="presOf" srcId="{D55BF376-7497-4B89-9855-8E759B5AA127}" destId="{704E4654-7A97-4F85-9AC9-178C6C3895E9}" srcOrd="0" destOrd="0" presId="urn:microsoft.com/office/officeart/2005/8/layout/cycle2"/>
    <dgm:cxn modelId="{84DF43C2-F397-47C5-832B-1311C415E154}" srcId="{601DCE7C-7D78-40AA-A5FF-09B4FE8A0C84}" destId="{F11906E9-8B29-4A7A-A77A-3BE813E73BB0}" srcOrd="3" destOrd="0" parTransId="{AE11AF11-C92D-4305-A9D3-BD6A83E723A4}" sibTransId="{39647F4E-73E2-479C-8246-B07DDB9A3D4F}"/>
    <dgm:cxn modelId="{6C22E07F-FECA-4733-864E-1A422781C2F6}" type="presOf" srcId="{39647F4E-73E2-479C-8246-B07DDB9A3D4F}" destId="{9D8F2CB5-CA14-4356-B495-6B85BD18AD6E}" srcOrd="0" destOrd="0" presId="urn:microsoft.com/office/officeart/2005/8/layout/cycle2"/>
    <dgm:cxn modelId="{97B14391-30DC-4DF9-9827-E7AC193A1ADE}" type="presOf" srcId="{39647F4E-73E2-479C-8246-B07DDB9A3D4F}" destId="{A7E52DAB-2D7D-40CF-AC81-B4F475DB36EE}" srcOrd="1" destOrd="0" presId="urn:microsoft.com/office/officeart/2005/8/layout/cycle2"/>
    <dgm:cxn modelId="{FB887C98-AB00-415C-9075-F31E46FA7504}" type="presOf" srcId="{ABB3298A-E90F-4677-871B-96C0A494299B}" destId="{23188452-A38D-49B3-A588-345C541D12EC}" srcOrd="0" destOrd="0" presId="urn:microsoft.com/office/officeart/2005/8/layout/cycle2"/>
    <dgm:cxn modelId="{0ACA00FB-E111-4008-BDA4-0B0D8416F88B}" type="presOf" srcId="{2178AC21-430A-4991-99EF-47BF48FBB25D}" destId="{5D4B9EE4-7DC6-439F-9143-D96D58CF6155}" srcOrd="1" destOrd="0" presId="urn:microsoft.com/office/officeart/2005/8/layout/cycle2"/>
    <dgm:cxn modelId="{1334362E-83FB-4FA3-9B7A-6C4611D2B325}" type="presOf" srcId="{D877F98E-92C2-4859-AB9A-F3941753189A}" destId="{2A7C94BA-8A5A-4566-86DB-7F3315BF8141}" srcOrd="0" destOrd="0" presId="urn:microsoft.com/office/officeart/2005/8/layout/cycle2"/>
    <dgm:cxn modelId="{89334ADA-56F1-4038-808B-847E1406A94A}" type="presOf" srcId="{E54B0CBA-BCDC-4E1F-B715-3142CD6AE944}" destId="{F989A32F-5EA8-4C46-A437-8C3A30270FD7}" srcOrd="1" destOrd="0" presId="urn:microsoft.com/office/officeart/2005/8/layout/cycle2"/>
    <dgm:cxn modelId="{E907E185-0A97-4DCD-8A6F-15FF26D2A8B2}" type="presOf" srcId="{00D4C742-5696-475C-9C97-C0DD69C103B9}" destId="{57AB6E54-5C75-42ED-B6AD-E6DD52DEA6ED}" srcOrd="1" destOrd="0" presId="urn:microsoft.com/office/officeart/2005/8/layout/cycle2"/>
    <dgm:cxn modelId="{96DEA275-9B32-4A58-9D66-EEA48AD3676B}" type="presOf" srcId="{601DCE7C-7D78-40AA-A5FF-09B4FE8A0C84}" destId="{8923244A-8835-4088-A2D9-EE0CCEE62919}" srcOrd="0" destOrd="0" presId="urn:microsoft.com/office/officeart/2005/8/layout/cycle2"/>
    <dgm:cxn modelId="{0BD48ED3-8A60-455A-929A-2742025BD072}" type="presParOf" srcId="{8923244A-8835-4088-A2D9-EE0CCEE62919}" destId="{2A7C94BA-8A5A-4566-86DB-7F3315BF8141}" srcOrd="0" destOrd="0" presId="urn:microsoft.com/office/officeart/2005/8/layout/cycle2"/>
    <dgm:cxn modelId="{A451EF93-0F61-438F-AC2E-D2FDBD2ACD54}" type="presParOf" srcId="{8923244A-8835-4088-A2D9-EE0CCEE62919}" destId="{83A8E156-BA7D-4368-9E2A-4DD2EE7F8B1F}" srcOrd="1" destOrd="0" presId="urn:microsoft.com/office/officeart/2005/8/layout/cycle2"/>
    <dgm:cxn modelId="{7B959216-FB18-4C50-85FB-7C0AEBACF172}" type="presParOf" srcId="{83A8E156-BA7D-4368-9E2A-4DD2EE7F8B1F}" destId="{41BAE168-E44F-4F85-8C9E-81FAAAE3CC47}" srcOrd="0" destOrd="0" presId="urn:microsoft.com/office/officeart/2005/8/layout/cycle2"/>
    <dgm:cxn modelId="{9395ACF3-FF98-4502-93E8-52403AD0A98C}" type="presParOf" srcId="{8923244A-8835-4088-A2D9-EE0CCEE62919}" destId="{704E4654-7A97-4F85-9AC9-178C6C3895E9}" srcOrd="2" destOrd="0" presId="urn:microsoft.com/office/officeart/2005/8/layout/cycle2"/>
    <dgm:cxn modelId="{57F07CB8-045D-4D29-8E98-0F1E880BCAA9}" type="presParOf" srcId="{8923244A-8835-4088-A2D9-EE0CCEE62919}" destId="{A5A104A3-A4A5-481D-AB79-57A8DA959AEA}" srcOrd="3" destOrd="0" presId="urn:microsoft.com/office/officeart/2005/8/layout/cycle2"/>
    <dgm:cxn modelId="{58AD4FA1-D228-4487-B3BA-F941437457D3}" type="presParOf" srcId="{A5A104A3-A4A5-481D-AB79-57A8DA959AEA}" destId="{285099A3-15E5-4817-89E0-20324157B891}" srcOrd="0" destOrd="0" presId="urn:microsoft.com/office/officeart/2005/8/layout/cycle2"/>
    <dgm:cxn modelId="{4F2556E1-45AB-4254-96AC-B933F4906210}" type="presParOf" srcId="{8923244A-8835-4088-A2D9-EE0CCEE62919}" destId="{78DD4788-5B63-47B0-87AD-74150B98E6B2}" srcOrd="4" destOrd="0" presId="urn:microsoft.com/office/officeart/2005/8/layout/cycle2"/>
    <dgm:cxn modelId="{31B46604-2896-47CE-B121-678B346DACF9}" type="presParOf" srcId="{8923244A-8835-4088-A2D9-EE0CCEE62919}" destId="{32C3BCAB-1D78-4F89-9E1C-37BC67DFDCDD}" srcOrd="5" destOrd="0" presId="urn:microsoft.com/office/officeart/2005/8/layout/cycle2"/>
    <dgm:cxn modelId="{0E90399E-D1BE-46A9-8FC6-EDB9A7148208}" type="presParOf" srcId="{32C3BCAB-1D78-4F89-9E1C-37BC67DFDCDD}" destId="{F989A32F-5EA8-4C46-A437-8C3A30270FD7}" srcOrd="0" destOrd="0" presId="urn:microsoft.com/office/officeart/2005/8/layout/cycle2"/>
    <dgm:cxn modelId="{02569590-79FA-425A-8E06-09B46C1DF099}" type="presParOf" srcId="{8923244A-8835-4088-A2D9-EE0CCEE62919}" destId="{A995C8C3-467F-4AD2-845F-4124BB64493C}" srcOrd="6" destOrd="0" presId="urn:microsoft.com/office/officeart/2005/8/layout/cycle2"/>
    <dgm:cxn modelId="{896E79A5-78E1-4003-A03A-3ABDE5725DBC}" type="presParOf" srcId="{8923244A-8835-4088-A2D9-EE0CCEE62919}" destId="{9D8F2CB5-CA14-4356-B495-6B85BD18AD6E}" srcOrd="7" destOrd="0" presId="urn:microsoft.com/office/officeart/2005/8/layout/cycle2"/>
    <dgm:cxn modelId="{2FF42920-53CA-425A-8526-155CA42A22DF}" type="presParOf" srcId="{9D8F2CB5-CA14-4356-B495-6B85BD18AD6E}" destId="{A7E52DAB-2D7D-40CF-AC81-B4F475DB36EE}" srcOrd="0" destOrd="0" presId="urn:microsoft.com/office/officeart/2005/8/layout/cycle2"/>
    <dgm:cxn modelId="{83784FB9-19EE-43EF-B12D-0097D06D94C3}" type="presParOf" srcId="{8923244A-8835-4088-A2D9-EE0CCEE62919}" destId="{23188452-A38D-49B3-A588-345C541D12EC}" srcOrd="8" destOrd="0" presId="urn:microsoft.com/office/officeart/2005/8/layout/cycle2"/>
    <dgm:cxn modelId="{671686FC-586E-4C1C-9950-E9A86B1D6677}" type="presParOf" srcId="{8923244A-8835-4088-A2D9-EE0CCEE62919}" destId="{1E57A7FD-9F18-4EE0-827B-D65361087AA4}" srcOrd="9" destOrd="0" presId="urn:microsoft.com/office/officeart/2005/8/layout/cycle2"/>
    <dgm:cxn modelId="{BAD1F459-5373-40CA-AE11-8AD58739016C}" type="presParOf" srcId="{1E57A7FD-9F18-4EE0-827B-D65361087AA4}" destId="{57AB6E54-5C75-42ED-B6AD-E6DD52DEA6ED}" srcOrd="0" destOrd="0" presId="urn:microsoft.com/office/officeart/2005/8/layout/cycle2"/>
    <dgm:cxn modelId="{23434EE3-C57B-4F49-AB2F-6EB5B7B83A79}" type="presParOf" srcId="{8923244A-8835-4088-A2D9-EE0CCEE62919}" destId="{5F7CEDBB-797F-4ACE-B35E-EC8E11417043}" srcOrd="10" destOrd="0" presId="urn:microsoft.com/office/officeart/2005/8/layout/cycle2"/>
    <dgm:cxn modelId="{A4945F85-5020-45A2-AF43-5CAA9F562646}" type="presParOf" srcId="{8923244A-8835-4088-A2D9-EE0CCEE62919}" destId="{23E9CE07-2540-4526-A9E8-08C925CA63F2}" srcOrd="11" destOrd="0" presId="urn:microsoft.com/office/officeart/2005/8/layout/cycle2"/>
    <dgm:cxn modelId="{1BD58DAB-7472-4968-BFE6-B032D6370F01}" type="presParOf" srcId="{23E9CE07-2540-4526-A9E8-08C925CA63F2}" destId="{5D4B9EE4-7DC6-439F-9143-D96D58CF6155}"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7C94BA-8A5A-4566-86DB-7F3315BF8141}">
      <dsp:nvSpPr>
        <dsp:cNvPr id="0" name=""/>
        <dsp:cNvSpPr/>
      </dsp:nvSpPr>
      <dsp:spPr>
        <a:xfrm>
          <a:off x="4029521" y="1522"/>
          <a:ext cx="1084957" cy="1084957"/>
        </a:xfrm>
        <a:prstGeom prst="flowChartAlternateProcess">
          <a:avLst/>
        </a:prstGeom>
        <a:solidFill>
          <a:srgbClr val="FFDE5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PH" sz="1200" kern="1200" dirty="0" smtClean="0">
              <a:solidFill>
                <a:schemeClr val="tx1"/>
              </a:solidFill>
              <a:latin typeface="Quattrocento Sans" panose="020B0604020202020204" charset="0"/>
            </a:rPr>
            <a:t>Client transacts w/ a gov’t office</a:t>
          </a:r>
          <a:endParaRPr lang="en-PH" sz="1200" kern="1200" dirty="0">
            <a:solidFill>
              <a:schemeClr val="tx1"/>
            </a:solidFill>
            <a:latin typeface="Quattrocento Sans" panose="020B0604020202020204" charset="0"/>
          </a:endParaRPr>
        </a:p>
      </dsp:txBody>
      <dsp:txXfrm>
        <a:off x="4082483" y="54484"/>
        <a:ext cx="979033" cy="979033"/>
      </dsp:txXfrm>
    </dsp:sp>
    <dsp:sp modelId="{83A8E156-BA7D-4368-9E2A-4DD2EE7F8B1F}">
      <dsp:nvSpPr>
        <dsp:cNvPr id="0" name=""/>
        <dsp:cNvSpPr/>
      </dsp:nvSpPr>
      <dsp:spPr>
        <a:xfrm rot="1800000">
          <a:off x="5126208" y="764192"/>
          <a:ext cx="288579" cy="36617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PH" sz="1600" kern="1200"/>
        </a:p>
      </dsp:txBody>
      <dsp:txXfrm>
        <a:off x="5132007" y="815783"/>
        <a:ext cx="202005" cy="219704"/>
      </dsp:txXfrm>
    </dsp:sp>
    <dsp:sp modelId="{704E4654-7A97-4F85-9AC9-178C6C3895E9}">
      <dsp:nvSpPr>
        <dsp:cNvPr id="0" name=""/>
        <dsp:cNvSpPr/>
      </dsp:nvSpPr>
      <dsp:spPr>
        <a:xfrm>
          <a:off x="5440664" y="816246"/>
          <a:ext cx="1084957" cy="1084957"/>
        </a:xfrm>
        <a:prstGeom prst="flowChartAlternateProcess">
          <a:avLst/>
        </a:prstGeom>
        <a:solidFill>
          <a:schemeClr val="bg2">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PH" sz="1200" kern="1200" smtClean="0">
              <a:solidFill>
                <a:schemeClr val="tx1"/>
              </a:solidFill>
              <a:latin typeface="Quattrocento Sans" panose="020B0604020202020204" charset="0"/>
            </a:rPr>
            <a:t>Client </a:t>
          </a:r>
          <a:r>
            <a:rPr lang="en-PH" sz="1200" kern="1200" dirty="0" smtClean="0">
              <a:solidFill>
                <a:schemeClr val="tx1"/>
              </a:solidFill>
              <a:latin typeface="Quattrocento Sans" panose="020B0604020202020204" charset="0"/>
            </a:rPr>
            <a:t>uses CCB</a:t>
          </a:r>
          <a:endParaRPr lang="en-PH" sz="1200" kern="1200" dirty="0">
            <a:solidFill>
              <a:schemeClr val="tx1"/>
            </a:solidFill>
            <a:latin typeface="Quattrocento Sans" panose="020B0604020202020204" charset="0"/>
          </a:endParaRPr>
        </a:p>
      </dsp:txBody>
      <dsp:txXfrm>
        <a:off x="5493626" y="869208"/>
        <a:ext cx="979033" cy="979033"/>
      </dsp:txXfrm>
    </dsp:sp>
    <dsp:sp modelId="{A5A104A3-A4A5-481D-AB79-57A8DA959AEA}">
      <dsp:nvSpPr>
        <dsp:cNvPr id="0" name=""/>
        <dsp:cNvSpPr/>
      </dsp:nvSpPr>
      <dsp:spPr>
        <a:xfrm rot="5400000">
          <a:off x="5838852" y="1982194"/>
          <a:ext cx="288579" cy="36617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PH" sz="1600" kern="1200"/>
        </a:p>
      </dsp:txBody>
      <dsp:txXfrm>
        <a:off x="5882139" y="2012141"/>
        <a:ext cx="202005" cy="219704"/>
      </dsp:txXfrm>
    </dsp:sp>
    <dsp:sp modelId="{78DD4788-5B63-47B0-87AD-74150B98E6B2}">
      <dsp:nvSpPr>
        <dsp:cNvPr id="0" name=""/>
        <dsp:cNvSpPr/>
      </dsp:nvSpPr>
      <dsp:spPr>
        <a:xfrm>
          <a:off x="5440664" y="2445693"/>
          <a:ext cx="1084957" cy="1084957"/>
        </a:xfrm>
        <a:prstGeom prst="flowChartAlternateProcess">
          <a:avLst/>
        </a:prstGeom>
        <a:solidFill>
          <a:srgbClr val="FFDE5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PH" sz="1200" kern="1200" dirty="0" smtClean="0">
              <a:solidFill>
                <a:schemeClr val="tx1"/>
              </a:solidFill>
              <a:latin typeface="Quattrocento Sans" panose="020B0604020202020204" charset="0"/>
            </a:rPr>
            <a:t>CCB takes action/ monitors referrals</a:t>
          </a:r>
          <a:endParaRPr lang="en-PH" sz="1200" kern="1200" dirty="0">
            <a:solidFill>
              <a:schemeClr val="tx1"/>
            </a:solidFill>
            <a:latin typeface="Quattrocento Sans" panose="020B0604020202020204" charset="0"/>
          </a:endParaRPr>
        </a:p>
      </dsp:txBody>
      <dsp:txXfrm>
        <a:off x="5493626" y="2498655"/>
        <a:ext cx="979033" cy="979033"/>
      </dsp:txXfrm>
    </dsp:sp>
    <dsp:sp modelId="{32C3BCAB-1D78-4F89-9E1C-37BC67DFDCDD}">
      <dsp:nvSpPr>
        <dsp:cNvPr id="0" name=""/>
        <dsp:cNvSpPr/>
      </dsp:nvSpPr>
      <dsp:spPr>
        <a:xfrm rot="9000000">
          <a:off x="5140354" y="3208363"/>
          <a:ext cx="288579" cy="36617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PH" sz="1600" kern="1200"/>
        </a:p>
      </dsp:txBody>
      <dsp:txXfrm rot="10800000">
        <a:off x="5221129" y="3259954"/>
        <a:ext cx="202005" cy="219704"/>
      </dsp:txXfrm>
    </dsp:sp>
    <dsp:sp modelId="{A995C8C3-467F-4AD2-845F-4124BB64493C}">
      <dsp:nvSpPr>
        <dsp:cNvPr id="0" name=""/>
        <dsp:cNvSpPr/>
      </dsp:nvSpPr>
      <dsp:spPr>
        <a:xfrm>
          <a:off x="4029521" y="3260417"/>
          <a:ext cx="1084957" cy="1084957"/>
        </a:xfrm>
        <a:prstGeom prst="flowChartAlternateProcess">
          <a:avLst/>
        </a:prstGeom>
        <a:solidFill>
          <a:schemeClr val="bg2">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PH" sz="1200" kern="1200" dirty="0" smtClean="0">
              <a:solidFill>
                <a:schemeClr val="tx1"/>
              </a:solidFill>
              <a:latin typeface="Quattrocento Sans" panose="020B0604020202020204" charset="0"/>
            </a:rPr>
            <a:t>Agencies take action/ resolve issues</a:t>
          </a:r>
          <a:endParaRPr lang="en-PH" sz="1200" kern="1200" dirty="0">
            <a:solidFill>
              <a:schemeClr val="tx1"/>
            </a:solidFill>
            <a:latin typeface="Quattrocento Sans" panose="020B0604020202020204" charset="0"/>
          </a:endParaRPr>
        </a:p>
      </dsp:txBody>
      <dsp:txXfrm>
        <a:off x="4082483" y="3313379"/>
        <a:ext cx="979033" cy="979033"/>
      </dsp:txXfrm>
    </dsp:sp>
    <dsp:sp modelId="{9D8F2CB5-CA14-4356-B495-6B85BD18AD6E}">
      <dsp:nvSpPr>
        <dsp:cNvPr id="0" name=""/>
        <dsp:cNvSpPr/>
      </dsp:nvSpPr>
      <dsp:spPr>
        <a:xfrm rot="12600000">
          <a:off x="3729211" y="3216531"/>
          <a:ext cx="288579" cy="36617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PH" sz="1600" kern="1200"/>
        </a:p>
      </dsp:txBody>
      <dsp:txXfrm rot="10800000">
        <a:off x="3809986" y="3311409"/>
        <a:ext cx="202005" cy="219704"/>
      </dsp:txXfrm>
    </dsp:sp>
    <dsp:sp modelId="{23188452-A38D-49B3-A588-345C541D12EC}">
      <dsp:nvSpPr>
        <dsp:cNvPr id="0" name=""/>
        <dsp:cNvSpPr/>
      </dsp:nvSpPr>
      <dsp:spPr>
        <a:xfrm>
          <a:off x="2618378" y="2445693"/>
          <a:ext cx="1084957" cy="1084957"/>
        </a:xfrm>
        <a:prstGeom prst="flowChartAlternateProcess">
          <a:avLst/>
        </a:prstGeom>
        <a:solidFill>
          <a:srgbClr val="FFDE5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PH" sz="1200" kern="1200" dirty="0" smtClean="0">
              <a:solidFill>
                <a:schemeClr val="tx1"/>
              </a:solidFill>
              <a:latin typeface="Quattrocento Sans" panose="020B0604020202020204" charset="0"/>
            </a:rPr>
            <a:t>CCB relays feedback to clients</a:t>
          </a:r>
          <a:endParaRPr lang="en-PH" sz="1200" kern="1200" dirty="0">
            <a:solidFill>
              <a:schemeClr val="tx1"/>
            </a:solidFill>
            <a:latin typeface="Quattrocento Sans" panose="020B0604020202020204" charset="0"/>
          </a:endParaRPr>
        </a:p>
      </dsp:txBody>
      <dsp:txXfrm>
        <a:off x="2671340" y="2498655"/>
        <a:ext cx="979033" cy="979033"/>
      </dsp:txXfrm>
    </dsp:sp>
    <dsp:sp modelId="{1E57A7FD-9F18-4EE0-827B-D65361087AA4}">
      <dsp:nvSpPr>
        <dsp:cNvPr id="0" name=""/>
        <dsp:cNvSpPr/>
      </dsp:nvSpPr>
      <dsp:spPr>
        <a:xfrm rot="16200000">
          <a:off x="3016567" y="1998529"/>
          <a:ext cx="288579" cy="36617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PH" sz="1600" kern="1200"/>
        </a:p>
      </dsp:txBody>
      <dsp:txXfrm>
        <a:off x="3059854" y="2115050"/>
        <a:ext cx="202005" cy="219704"/>
      </dsp:txXfrm>
    </dsp:sp>
    <dsp:sp modelId="{5F7CEDBB-797F-4ACE-B35E-EC8E11417043}">
      <dsp:nvSpPr>
        <dsp:cNvPr id="0" name=""/>
        <dsp:cNvSpPr/>
      </dsp:nvSpPr>
      <dsp:spPr>
        <a:xfrm>
          <a:off x="2618378" y="816246"/>
          <a:ext cx="1084957" cy="1084957"/>
        </a:xfrm>
        <a:prstGeom prst="flowChartAlternateProcess">
          <a:avLst/>
        </a:prstGeom>
        <a:solidFill>
          <a:schemeClr val="bg2">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PH" sz="1200" kern="1200" dirty="0" smtClean="0">
              <a:solidFill>
                <a:schemeClr val="tx1"/>
              </a:solidFill>
              <a:latin typeface="Quattrocento Sans" panose="020B0604020202020204" charset="0"/>
            </a:rPr>
            <a:t>Client gives appreciation</a:t>
          </a:r>
          <a:endParaRPr lang="en-PH" sz="1200" kern="1200" dirty="0">
            <a:solidFill>
              <a:schemeClr val="tx1"/>
            </a:solidFill>
            <a:latin typeface="Quattrocento Sans" panose="020B0604020202020204" charset="0"/>
          </a:endParaRPr>
        </a:p>
      </dsp:txBody>
      <dsp:txXfrm>
        <a:off x="2671340" y="869208"/>
        <a:ext cx="979033" cy="979033"/>
      </dsp:txXfrm>
    </dsp:sp>
    <dsp:sp modelId="{23E9CE07-2540-4526-A9E8-08C925CA63F2}">
      <dsp:nvSpPr>
        <dsp:cNvPr id="0" name=""/>
        <dsp:cNvSpPr/>
      </dsp:nvSpPr>
      <dsp:spPr>
        <a:xfrm rot="19800000">
          <a:off x="3715065" y="772360"/>
          <a:ext cx="288579" cy="36617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PH" sz="1600" kern="1200"/>
        </a:p>
      </dsp:txBody>
      <dsp:txXfrm>
        <a:off x="3720864" y="867238"/>
        <a:ext cx="202005" cy="219704"/>
      </dsp:txXfrm>
    </dsp:sp>
  </dsp:spTree>
</dsp:drawing>
</file>

<file path=ppt/diagrams/layout1.xml><?xml version="1.0" encoding="utf-8"?>
<dgm:layoutDef xmlns:dgm="http://schemas.openxmlformats.org/drawingml/2006/diagram" xmlns:a="http://schemas.openxmlformats.org/drawingml/2006/main" uniqueId="urn:microsoft.com/office/officeart/2008/layout/AccentedPicture">
  <dgm:title val=""/>
  <dgm:desc val=""/>
  <dgm:catLst>
    <dgm:cat type="picture" pri="1000"/>
    <dgm:cat type="pictureconvert" pri="1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varLst>
    <dgm:alg type="composite"/>
    <dgm:shape xmlns:r="http://schemas.openxmlformats.org/officeDocument/2006/relationships" r:blip="">
      <dgm:adjLst/>
    </dgm:shape>
    <dgm:choose name="Name1">
      <dgm:if name="Name2" axis="ch" ptType="node" func="cnt" op="lte" val="1">
        <dgm:constrLst>
          <dgm:constr type="h" for="ch" forName="picture_1" refType="h"/>
          <dgm:constr type="w" for="ch" forName="picture_1" refType="h" refFor="ch" refForName="picture_1" op="equ" fact="0.784"/>
          <dgm:constr type="l" for="ch" forName="picture_1"/>
          <dgm:constr type="t" for="ch" forName="picture_1"/>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
        </dgm:constrLst>
      </dgm:if>
      <dgm:if name="Name3" axis="ch" ptType="node" func="cnt" op="lte" val="5">
        <dgm:choose name="Name4">
          <dgm:if name="Name5"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6">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if>
      <dgm:else name="Name7">
        <dgm:choose name="Name8">
          <dgm:if name="Name9"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10">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else>
    </dgm:choose>
    <dgm:forEach name="Name11" axis="ch" ptType="sibTrans" hideLastTrans="0" cnt="1">
      <dgm:layoutNode name="picture_1" styleLbl="bgImgPlace1">
        <dgm:alg type="sp"/>
        <dgm:shape xmlns:r="http://schemas.openxmlformats.org/officeDocument/2006/relationships" type="roundRect" r:blip="" blipPhldr="1">
          <dgm:adjLst/>
        </dgm:shape>
        <dgm:presOf axis="self"/>
      </dgm:layoutNode>
    </dgm:forEach>
    <dgm:forEach name="Name12" axis="ch" ptType="node" cnt="1">
      <dgm:layoutNode name="text_1" styleLbl="node1">
        <dgm:varLst>
          <dgm:bulletEnabled val="1"/>
        </dgm:varLst>
        <dgm:choose name="Name13">
          <dgm:if name="Name14" func="var" arg="dir" op="equ" val="norm">
            <dgm:alg type="tx">
              <dgm:param type="txAnchorVert" val="b"/>
              <dgm:param type="parTxLTRAlign" val="l"/>
              <dgm:param type="shpTxLTRAlignCh" val="l"/>
              <dgm:param type="parTxRTLAlign" val="l"/>
              <dgm:param type="shpTxRTLAlignCh" val="l"/>
            </dgm:alg>
          </dgm:if>
          <dgm:else name="Name15">
            <dgm:alg type="tx">
              <dgm:param type="txAnchorVert" val="b"/>
              <dgm:param type="parTxLTRAlign" val="r"/>
              <dgm:param type="shpTxLTRAlignCh" val="r"/>
              <dgm:param type="parTxRTLAlign" val="r"/>
              <dgm:param type="shpTxRTLAlignCh" val="r"/>
            </dgm:alg>
          </dgm:else>
        </dgm:choose>
        <dgm:shape xmlns:r="http://schemas.openxmlformats.org/officeDocument/2006/relationships" type="rect" r:blip="" hideGeom="1">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choose name="Name16">
      <dgm:if name="Name17" axis="ch" ptType="node" func="cnt" op="gte" val="2">
        <dgm:layoutNode name="linV">
          <dgm:choose name="Name18">
            <dgm:if name="Name19" func="var" arg="dir" op="equ" val="norm">
              <dgm:alg type="lin">
                <dgm:param type="linDir" val="fromT"/>
                <dgm:param type="vertAlign" val="t"/>
                <dgm:param type="fallback" val="1D"/>
                <dgm:param type="horzAlign" val="l"/>
                <dgm:param type="nodeHorzAlign" val="l"/>
              </dgm:alg>
            </dgm:if>
            <dgm:else name="Name20">
              <dgm:alg type="lin">
                <dgm:param type="linDir" val="fromT"/>
                <dgm:param type="vertAlign" val="t"/>
                <dgm:param type="fallback" val="1D"/>
                <dgm:param type="horzAlign" val="r"/>
                <dgm:param type="nodeHorzAlign" val="r"/>
              </dgm:alg>
            </dgm:else>
          </dgm:choose>
          <dgm:shape xmlns:r="http://schemas.openxmlformats.org/officeDocument/2006/relationships" r:blip="">
            <dgm:adjLst/>
          </dgm:shape>
          <dgm:constrLst>
            <dgm:constr type="w" for="ch" forName="spaceV" val="1"/>
            <dgm:constr type="w" for="ch" forName="pair" refType="w" op="equ"/>
            <dgm:constr type="w" for="des" forName="desText" op="equ"/>
            <dgm:constr type="primFontSz" for="des" forName="desText" op="equ" val="65"/>
          </dgm:constrLst>
          <dgm:forEach name="Name21" axis="ch" ptType="node" st="2">
            <dgm:layoutNode name="pair">
              <dgm:alg type="composite"/>
              <dgm:shape xmlns:r="http://schemas.openxmlformats.org/officeDocument/2006/relationships" r:blip="">
                <dgm:adjLst/>
              </dgm:shape>
              <dgm:choose name="Name22">
                <dgm:if name="Name23" func="var" arg="dir" op="equ" val="norm">
                  <dgm:constrLst>
                    <dgm:constr type="userC"/>
                    <dgm:constr type="l" for="ch" forName="spaceH"/>
                    <dgm:constr type="r"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l" for="ch" forName="desTextWrapper" refType="r" refFor="ch" refForName="desPictures"/>
                    <dgm:constr type="ctrY" for="ch" forName="desTextWrapper" refType="w" fact="0.5"/>
                    <dgm:constr type="h" for="ch" forName="desTextWrapper" refType="h"/>
                    <dgm:constr type="h" for="des" forName="desText" refType="h"/>
                  </dgm:constrLst>
                </dgm:if>
                <dgm:else name="Name24">
                  <dgm:constrLst>
                    <dgm:constr type="userC"/>
                    <dgm:constr type="r" for="ch" forName="spaceH" refType="w"/>
                    <dgm:constr type="l"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r" for="ch" forName="desTextWrapper" refType="l" refFor="ch" refForName="desPictures"/>
                    <dgm:constr type="ctrY" for="ch" forName="desTextWrapper" refType="w" fact="0.5"/>
                    <dgm:constr type="h" for="ch" forName="desTextWrapper" refType="h"/>
                    <dgm:constr type="h" for="des" forName="desText" refType="h"/>
                  </dgm:constrLst>
                </dgm:else>
              </dgm:choose>
              <dgm:layoutNode name="spaceH">
                <dgm:alg type="sp"/>
                <dgm:shape xmlns:r="http://schemas.openxmlformats.org/officeDocument/2006/relationships" type="rect" r:blip="" hideGeom="1">
                  <dgm:adjLst/>
                </dgm:shape>
                <dgm:presOf/>
              </dgm:layoutNode>
              <dgm:layoutNode name="desPictures" styleLbl="alignImgPlace1">
                <dgm:alg type="sp"/>
                <dgm:shape xmlns:r="http://schemas.openxmlformats.org/officeDocument/2006/relationships" type="ellipse" r:blip="" blipPhldr="1">
                  <dgm:adjLst/>
                </dgm:shape>
                <dgm:presOf/>
              </dgm:layoutNode>
              <dgm:layoutNode name="desTextWrapper">
                <dgm:choose name="Name25">
                  <dgm:if name="Name26" func="var" arg="dir" op="equ" val="norm">
                    <dgm:alg type="lin">
                      <dgm:param type="horzAlign" val="l"/>
                    </dgm:alg>
                  </dgm:if>
                  <dgm:else name="Name27">
                    <dgm:alg type="lin">
                      <dgm:param type="horzAlign" val="r"/>
                    </dgm:alg>
                  </dgm:else>
                </dgm:choose>
                <dgm:layoutNode name="desText" styleLbl="revTx">
                  <dgm:varLst>
                    <dgm:bulletEnabled val="1"/>
                  </dgm:varLst>
                  <dgm:choose name="Name28">
                    <dgm:if name="Name29" func="var" arg="dir" op="equ" val="norm">
                      <dgm:alg type="tx">
                        <dgm:param type="parTxLTRAlign" val="l"/>
                        <dgm:param type="shpTxLTRAlignCh" val="l"/>
                        <dgm:param type="parTxRTLAlign" val="r"/>
                        <dgm:param type="shpTxRTLAlignCh" val="r"/>
                      </dgm:alg>
                    </dgm:if>
                    <dgm:else name="Name30">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2"/>
                    <dgm:constr type="rMarg" refType="primFontSz" fact="0.2"/>
                    <dgm:constr type="tMarg" refType="primFontSz" fact="0.1"/>
                    <dgm:constr type="bMarg" refType="primFontSz" fact="0.1"/>
                  </dgm:constrLst>
                  <dgm:ruleLst>
                    <dgm:rule type="w" val="NaN" fact="1" max="NaN"/>
                    <dgm:rule type="primFontSz" val="5" fact="NaN" max="NaN"/>
                  </dgm:ruleLst>
                </dgm:layoutNode>
              </dgm:layoutNode>
            </dgm:layoutNode>
            <dgm:forEach name="Name31" axis="followSib" ptType="sibTrans" cnt="1">
              <dgm:layoutNode name="spaceV">
                <dgm:alg type="sp"/>
                <dgm:shape xmlns:r="http://schemas.openxmlformats.org/officeDocument/2006/relationships" r:blip="">
                  <dgm:adjLst/>
                </dgm:shape>
                <dgm:presOf/>
              </dgm:layoutNode>
            </dgm:forEach>
          </dgm:forEach>
        </dgm:layoutNode>
      </dgm:if>
      <dgm:else name="Name32"/>
    </dgm:choose>
    <dgm:layoutNode name="maxNode">
      <dgm:alg type="lin"/>
      <dgm:shape xmlns:r="http://schemas.openxmlformats.org/officeDocument/2006/relationships" r:blip="">
        <dgm:adjLst/>
      </dgm:shape>
      <dgm:presOf/>
      <dgm:constrLst>
        <dgm:constr type="w" for="ch"/>
        <dgm:constr type="h" for="ch"/>
      </dgm:constrLst>
      <dgm:layoutNode name="Name33">
        <dgm:alg type="sp"/>
        <dgm:shape xmlns:r="http://schemas.openxmlformats.org/officeDocument/2006/relationships" r:blip="">
          <dgm:adjLst/>
        </dgm:shape>
        <dgm:presOf/>
      </dgm:layoutNode>
    </dgm:layoutNode>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3525859186"/>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Shape 6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69" name="Shape 6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28112636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Shape 17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75" name="Shape 17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23240229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Shape 17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75" name="Shape 17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15085186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93" name="Shape 9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8965679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32" name="Shape 23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881866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32" name="Shape 23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9866279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48" name="Shape 14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13688528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Shape 9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00" name="Shape 10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39766919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E94331C4-C542-4243-ADEF-EFC1DBAD1F37}" type="slidenum">
              <a:rPr lang="en-PH" smtClean="0"/>
              <a:t>26</a:t>
            </a:fld>
            <a:endParaRPr lang="en-PH"/>
          </a:p>
        </p:txBody>
      </p:sp>
    </p:spTree>
    <p:extLst>
      <p:ext uri="{BB962C8B-B14F-4D97-AF65-F5344CB8AC3E}">
        <p14:creationId xmlns:p14="http://schemas.microsoft.com/office/powerpoint/2010/main" val="42930696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PH" sz="1200" kern="1200" dirty="0" smtClean="0">
                <a:solidFill>
                  <a:schemeClr val="tx1"/>
                </a:solidFill>
                <a:effectLst/>
                <a:latin typeface="+mn-lt"/>
                <a:ea typeface="+mn-ea"/>
                <a:cs typeface="+mn-cs"/>
              </a:rPr>
              <a:t>Further, in terms of physical improvements, “Results of the ARTA-RCS serve as basis for the agencies to improve their facilities.  Needs of the service office are identified and improvements/changes are made—fast—making service offices at par with private offices.   The changes/improvements become one of the priorities of the agencies and become included in their mid- year/term proposals.”</a:t>
            </a:r>
          </a:p>
          <a:p>
            <a:endParaRPr lang="en-PH"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E94331C4-C542-4243-ADEF-EFC1DBAD1F37}" type="slidenum">
              <a:rPr lang="en-PH" smtClean="0"/>
              <a:t>27</a:t>
            </a:fld>
            <a:endParaRPr lang="en-PH"/>
          </a:p>
        </p:txBody>
      </p:sp>
    </p:spTree>
    <p:extLst>
      <p:ext uri="{BB962C8B-B14F-4D97-AF65-F5344CB8AC3E}">
        <p14:creationId xmlns:p14="http://schemas.microsoft.com/office/powerpoint/2010/main" val="32391798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PH" sz="1200" kern="1200" dirty="0" smtClean="0">
                <a:solidFill>
                  <a:schemeClr val="tx1"/>
                </a:solidFill>
                <a:effectLst/>
                <a:latin typeface="+mn-lt"/>
                <a:ea typeface="+mn-ea"/>
                <a:cs typeface="+mn-cs"/>
              </a:rPr>
              <a:t>Most importantly, as to red tape reduction, “Agencies also find ARTA-RCS to be significant in curbing red tape as it helps promote transparency, and the agencies agree that because of the posted Citizen’s Charter, employees become aware of their accountability to the public.  Work processes are followed, requirements for a certain service are clarified, and under-the-table transactions are diminished.  For the agencies, ARTA-RCS is also a way of reviewing the frontline service delivery--streamlining of documents and shortening the processing time.”</a:t>
            </a:r>
          </a:p>
          <a:p>
            <a:endParaRPr lang="en-PH"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E94331C4-C542-4243-ADEF-EFC1DBAD1F37}" type="slidenum">
              <a:rPr lang="en-PH" smtClean="0"/>
              <a:t>28</a:t>
            </a:fld>
            <a:endParaRPr lang="en-PH"/>
          </a:p>
        </p:txBody>
      </p:sp>
    </p:spTree>
    <p:extLst>
      <p:ext uri="{BB962C8B-B14F-4D97-AF65-F5344CB8AC3E}">
        <p14:creationId xmlns:p14="http://schemas.microsoft.com/office/powerpoint/2010/main" val="20934315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Shape 19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94" name="Shape 19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4693170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Shape 17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75" name="Shape 17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7511148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Shape 8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84" name="Shape 8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3005346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Shape 9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00" name="Shape 10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13063676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05" name="Shape 10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29740211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93" name="Shape 9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40298855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Shape 9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00" name="Shape 10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5349748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16" name="Shape 11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40029041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Shape 17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75" name="Shape 17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33392380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Shape 8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84" name="Shape 8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22609477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p:spTree>
      <p:nvGrpSpPr>
        <p:cNvPr id="1" name="Shape 7"/>
        <p:cNvGrpSpPr/>
        <p:nvPr/>
      </p:nvGrpSpPr>
      <p:grpSpPr>
        <a:xfrm>
          <a:off x="0" y="0"/>
          <a:ext cx="0" cy="0"/>
          <a:chOff x="0" y="0"/>
          <a:chExt cx="0" cy="0"/>
        </a:xfrm>
      </p:grpSpPr>
      <p:sp>
        <p:nvSpPr>
          <p:cNvPr id="8" name="Shape 8"/>
          <p:cNvSpPr txBox="1">
            <a:spLocks noGrp="1"/>
          </p:cNvSpPr>
          <p:nvPr>
            <p:ph type="ctrTitle"/>
          </p:nvPr>
        </p:nvSpPr>
        <p:spPr>
          <a:xfrm>
            <a:off x="996630" y="2003888"/>
            <a:ext cx="4523699" cy="1159799"/>
          </a:xfrm>
          <a:prstGeom prst="rect">
            <a:avLst/>
          </a:prstGeom>
        </p:spPr>
        <p:txBody>
          <a:bodyPr lIns="91425" tIns="91425" rIns="91425" bIns="91425" anchor="b" anchorCtr="0"/>
          <a:lstStyle>
            <a:lvl1pPr>
              <a:spcBef>
                <a:spcPts val="0"/>
              </a:spcBef>
              <a:buSzPct val="100000"/>
              <a:defRPr sz="3600"/>
            </a:lvl1pPr>
            <a:lvl2pPr>
              <a:spcBef>
                <a:spcPts val="0"/>
              </a:spcBef>
              <a:buSzPct val="100000"/>
              <a:defRPr sz="3600"/>
            </a:lvl2pPr>
            <a:lvl3pPr>
              <a:spcBef>
                <a:spcPts val="0"/>
              </a:spcBef>
              <a:buSzPct val="100000"/>
              <a:defRPr sz="3600"/>
            </a:lvl3pPr>
            <a:lvl4pPr>
              <a:spcBef>
                <a:spcPts val="0"/>
              </a:spcBef>
              <a:buSzPct val="100000"/>
              <a:defRPr sz="3600"/>
            </a:lvl4pPr>
            <a:lvl5pPr>
              <a:spcBef>
                <a:spcPts val="0"/>
              </a:spcBef>
              <a:buSzPct val="100000"/>
              <a:defRPr sz="3600"/>
            </a:lvl5pPr>
            <a:lvl6pPr>
              <a:spcBef>
                <a:spcPts val="0"/>
              </a:spcBef>
              <a:buSzPct val="100000"/>
              <a:defRPr sz="3600"/>
            </a:lvl6pPr>
            <a:lvl7pPr>
              <a:spcBef>
                <a:spcPts val="0"/>
              </a:spcBef>
              <a:buSzPct val="100000"/>
              <a:defRPr sz="3600"/>
            </a:lvl7pPr>
            <a:lvl8pPr>
              <a:spcBef>
                <a:spcPts val="0"/>
              </a:spcBef>
              <a:buSzPct val="100000"/>
              <a:defRPr sz="3600"/>
            </a:lvl8pPr>
            <a:lvl9pPr>
              <a:spcBef>
                <a:spcPts val="0"/>
              </a:spcBef>
              <a:buSzPct val="100000"/>
              <a:defRPr sz="3600"/>
            </a:lvl9pPr>
          </a:lstStyle>
          <a:p>
            <a:endParaRPr/>
          </a:p>
        </p:txBody>
      </p:sp>
      <p:cxnSp>
        <p:nvCxnSpPr>
          <p:cNvPr id="9" name="Shape 9"/>
          <p:cNvCxnSpPr/>
          <p:nvPr/>
        </p:nvCxnSpPr>
        <p:spPr>
          <a:xfrm>
            <a:off x="-6025" y="3676511"/>
            <a:ext cx="9161999" cy="0"/>
          </a:xfrm>
          <a:prstGeom prst="straightConnector1">
            <a:avLst/>
          </a:prstGeom>
          <a:noFill/>
          <a:ln w="9525" cap="flat" cmpd="sng">
            <a:solidFill>
              <a:srgbClr val="000000"/>
            </a:solidFill>
            <a:prstDash val="solid"/>
            <a:round/>
            <a:headEnd type="none" w="lg" len="lg"/>
            <a:tailEnd type="none" w="lg" len="lg"/>
          </a:ln>
        </p:spPr>
      </p:cxnSp>
      <p:sp>
        <p:nvSpPr>
          <p:cNvPr id="10" name="Shape 10"/>
          <p:cNvSpPr/>
          <p:nvPr/>
        </p:nvSpPr>
        <p:spPr>
          <a:xfrm>
            <a:off x="1117950" y="3393000"/>
            <a:ext cx="566999" cy="566999"/>
          </a:xfrm>
          <a:prstGeom prst="ellipse">
            <a:avLst/>
          </a:prstGeom>
          <a:solidFill>
            <a:srgbClr val="FFCD00"/>
          </a:solidFill>
          <a:ln>
            <a:noFill/>
          </a:ln>
        </p:spPr>
        <p:txBody>
          <a:bodyPr lIns="91425" tIns="91425" rIns="91425" bIns="91425" anchor="ctr" anchorCtr="0">
            <a:noAutofit/>
          </a:bodyPr>
          <a:lstStyle/>
          <a:p>
            <a:pPr>
              <a:spcBef>
                <a:spcPts val="0"/>
              </a:spcBef>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Subtitle">
    <p:spTree>
      <p:nvGrpSpPr>
        <p:cNvPr id="1" name="Shape 11"/>
        <p:cNvGrpSpPr/>
        <p:nvPr/>
      </p:nvGrpSpPr>
      <p:grpSpPr>
        <a:xfrm>
          <a:off x="0" y="0"/>
          <a:ext cx="0" cy="0"/>
          <a:chOff x="0" y="0"/>
          <a:chExt cx="0" cy="0"/>
        </a:xfrm>
      </p:grpSpPr>
      <p:sp>
        <p:nvSpPr>
          <p:cNvPr id="12" name="Shape 12"/>
          <p:cNvSpPr txBox="1">
            <a:spLocks noGrp="1"/>
          </p:cNvSpPr>
          <p:nvPr>
            <p:ph type="subTitle" idx="1"/>
          </p:nvPr>
        </p:nvSpPr>
        <p:spPr>
          <a:xfrm>
            <a:off x="2022300" y="2815923"/>
            <a:ext cx="5591400" cy="784799"/>
          </a:xfrm>
          <a:prstGeom prst="rect">
            <a:avLst/>
          </a:prstGeom>
        </p:spPr>
        <p:txBody>
          <a:bodyPr lIns="91425" tIns="91425" rIns="91425" bIns="91425" anchor="t" anchorCtr="0"/>
          <a:lstStyle>
            <a:lvl1pPr rtl="0">
              <a:spcBef>
                <a:spcPts val="0"/>
              </a:spcBef>
              <a:buClr>
                <a:srgbClr val="000000"/>
              </a:buClr>
              <a:buSzPct val="100000"/>
              <a:buNone/>
              <a:defRPr sz="1400">
                <a:highlight>
                  <a:srgbClr val="FFCD00"/>
                </a:highlight>
              </a:defRPr>
            </a:lvl1pPr>
            <a:lvl2pPr rtl="0">
              <a:spcBef>
                <a:spcPts val="0"/>
              </a:spcBef>
              <a:buClr>
                <a:schemeClr val="dk2"/>
              </a:buClr>
              <a:buSzPct val="100000"/>
              <a:buNone/>
              <a:defRPr sz="1400">
                <a:solidFill>
                  <a:schemeClr val="dk2"/>
                </a:solidFill>
                <a:highlight>
                  <a:srgbClr val="FFCD00"/>
                </a:highlight>
              </a:defRPr>
            </a:lvl2pPr>
            <a:lvl3pPr rtl="0">
              <a:spcBef>
                <a:spcPts val="0"/>
              </a:spcBef>
              <a:buClr>
                <a:schemeClr val="dk2"/>
              </a:buClr>
              <a:buSzPct val="100000"/>
              <a:buNone/>
              <a:defRPr sz="1400">
                <a:solidFill>
                  <a:schemeClr val="dk2"/>
                </a:solidFill>
                <a:highlight>
                  <a:srgbClr val="FFCD00"/>
                </a:highlight>
              </a:defRPr>
            </a:lvl3pPr>
            <a:lvl4pPr rtl="0">
              <a:spcBef>
                <a:spcPts val="0"/>
              </a:spcBef>
              <a:buClr>
                <a:schemeClr val="dk2"/>
              </a:buClr>
              <a:buSzPct val="100000"/>
              <a:buNone/>
              <a:defRPr sz="1400">
                <a:solidFill>
                  <a:schemeClr val="dk2"/>
                </a:solidFill>
                <a:highlight>
                  <a:srgbClr val="FFCD00"/>
                </a:highlight>
              </a:defRPr>
            </a:lvl4pPr>
            <a:lvl5pPr rtl="0">
              <a:spcBef>
                <a:spcPts val="0"/>
              </a:spcBef>
              <a:buClr>
                <a:schemeClr val="dk2"/>
              </a:buClr>
              <a:buSzPct val="100000"/>
              <a:buNone/>
              <a:defRPr sz="1400">
                <a:solidFill>
                  <a:schemeClr val="dk2"/>
                </a:solidFill>
                <a:highlight>
                  <a:srgbClr val="FFCD00"/>
                </a:highlight>
              </a:defRPr>
            </a:lvl5pPr>
            <a:lvl6pPr rtl="0">
              <a:spcBef>
                <a:spcPts val="0"/>
              </a:spcBef>
              <a:buClr>
                <a:schemeClr val="dk2"/>
              </a:buClr>
              <a:buSzPct val="100000"/>
              <a:buNone/>
              <a:defRPr sz="1400">
                <a:solidFill>
                  <a:schemeClr val="dk2"/>
                </a:solidFill>
                <a:highlight>
                  <a:srgbClr val="FFCD00"/>
                </a:highlight>
              </a:defRPr>
            </a:lvl6pPr>
            <a:lvl7pPr rtl="0">
              <a:spcBef>
                <a:spcPts val="0"/>
              </a:spcBef>
              <a:buClr>
                <a:schemeClr val="dk2"/>
              </a:buClr>
              <a:buSzPct val="100000"/>
              <a:buNone/>
              <a:defRPr sz="1400">
                <a:solidFill>
                  <a:schemeClr val="dk2"/>
                </a:solidFill>
                <a:highlight>
                  <a:srgbClr val="FFCD00"/>
                </a:highlight>
              </a:defRPr>
            </a:lvl7pPr>
            <a:lvl8pPr rtl="0">
              <a:spcBef>
                <a:spcPts val="0"/>
              </a:spcBef>
              <a:buClr>
                <a:schemeClr val="dk2"/>
              </a:buClr>
              <a:buSzPct val="100000"/>
              <a:buNone/>
              <a:defRPr sz="1400">
                <a:solidFill>
                  <a:schemeClr val="dk2"/>
                </a:solidFill>
                <a:highlight>
                  <a:srgbClr val="FFCD00"/>
                </a:highlight>
              </a:defRPr>
            </a:lvl8pPr>
            <a:lvl9pPr rtl="0">
              <a:spcBef>
                <a:spcPts val="0"/>
              </a:spcBef>
              <a:buClr>
                <a:schemeClr val="dk2"/>
              </a:buClr>
              <a:buSzPct val="100000"/>
              <a:buNone/>
              <a:defRPr sz="1400">
                <a:solidFill>
                  <a:schemeClr val="dk2"/>
                </a:solidFill>
                <a:highlight>
                  <a:srgbClr val="FFCD00"/>
                </a:highlight>
              </a:defRPr>
            </a:lvl9pPr>
          </a:lstStyle>
          <a:p>
            <a:endParaRPr/>
          </a:p>
        </p:txBody>
      </p:sp>
      <p:cxnSp>
        <p:nvCxnSpPr>
          <p:cNvPr id="13" name="Shape 13"/>
          <p:cNvCxnSpPr/>
          <p:nvPr/>
        </p:nvCxnSpPr>
        <p:spPr>
          <a:xfrm>
            <a:off x="-6025" y="2571761"/>
            <a:ext cx="1984499" cy="0"/>
          </a:xfrm>
          <a:prstGeom prst="straightConnector1">
            <a:avLst/>
          </a:prstGeom>
          <a:noFill/>
          <a:ln w="9525" cap="flat" cmpd="sng">
            <a:solidFill>
              <a:srgbClr val="CCCCCC"/>
            </a:solidFill>
            <a:prstDash val="solid"/>
            <a:round/>
            <a:headEnd type="none" w="lg" len="lg"/>
            <a:tailEnd type="none" w="lg" len="lg"/>
          </a:ln>
        </p:spPr>
      </p:cxnSp>
      <p:sp>
        <p:nvSpPr>
          <p:cNvPr id="14" name="Shape 14"/>
          <p:cNvSpPr/>
          <p:nvPr/>
        </p:nvSpPr>
        <p:spPr>
          <a:xfrm>
            <a:off x="1117950" y="2288250"/>
            <a:ext cx="566999" cy="566999"/>
          </a:xfrm>
          <a:prstGeom prst="ellipse">
            <a:avLst/>
          </a:prstGeom>
          <a:solidFill>
            <a:srgbClr val="FFCD00"/>
          </a:solidFill>
          <a:ln>
            <a:noFill/>
          </a:ln>
        </p:spPr>
        <p:txBody>
          <a:bodyPr lIns="91425" tIns="91425" rIns="91425" bIns="91425" anchor="ctr" anchorCtr="0">
            <a:noAutofit/>
          </a:bodyPr>
          <a:lstStyle/>
          <a:p>
            <a:pPr lvl="0" rtl="0">
              <a:spcBef>
                <a:spcPts val="0"/>
              </a:spcBef>
              <a:buNone/>
            </a:pPr>
            <a:endParaRPr/>
          </a:p>
        </p:txBody>
      </p:sp>
      <p:sp>
        <p:nvSpPr>
          <p:cNvPr id="15" name="Shape 15"/>
          <p:cNvSpPr txBox="1">
            <a:spLocks noGrp="1"/>
          </p:cNvSpPr>
          <p:nvPr>
            <p:ph type="ctrTitle"/>
          </p:nvPr>
        </p:nvSpPr>
        <p:spPr>
          <a:xfrm>
            <a:off x="2022225" y="1693523"/>
            <a:ext cx="3787799" cy="1159799"/>
          </a:xfrm>
          <a:prstGeom prst="rect">
            <a:avLst/>
          </a:prstGeom>
        </p:spPr>
        <p:txBody>
          <a:bodyPr lIns="91425" tIns="91425" rIns="91425" bIns="91425" anchor="b" anchorCtr="0"/>
          <a:lstStyle>
            <a:lvl1pPr rtl="0">
              <a:spcBef>
                <a:spcPts val="0"/>
              </a:spcBef>
              <a:buSzPct val="100000"/>
              <a:defRPr sz="3000"/>
            </a:lvl1pPr>
            <a:lvl2pPr rtl="0">
              <a:spcBef>
                <a:spcPts val="0"/>
              </a:spcBef>
              <a:buSzPct val="100000"/>
              <a:defRPr sz="3000"/>
            </a:lvl2pPr>
            <a:lvl3pPr rtl="0">
              <a:spcBef>
                <a:spcPts val="0"/>
              </a:spcBef>
              <a:buSzPct val="100000"/>
              <a:defRPr sz="3000"/>
            </a:lvl3pPr>
            <a:lvl4pPr rtl="0">
              <a:spcBef>
                <a:spcPts val="0"/>
              </a:spcBef>
              <a:buSzPct val="100000"/>
              <a:defRPr sz="3000"/>
            </a:lvl4pPr>
            <a:lvl5pPr rtl="0">
              <a:spcBef>
                <a:spcPts val="0"/>
              </a:spcBef>
              <a:buSzPct val="100000"/>
              <a:defRPr sz="3000"/>
            </a:lvl5pPr>
            <a:lvl6pPr rtl="0">
              <a:spcBef>
                <a:spcPts val="0"/>
              </a:spcBef>
              <a:buSzPct val="100000"/>
              <a:defRPr sz="3000"/>
            </a:lvl6pPr>
            <a:lvl7pPr rtl="0">
              <a:spcBef>
                <a:spcPts val="0"/>
              </a:spcBef>
              <a:buSzPct val="100000"/>
              <a:defRPr sz="3000"/>
            </a:lvl7pPr>
            <a:lvl8pPr rtl="0">
              <a:spcBef>
                <a:spcPts val="0"/>
              </a:spcBef>
              <a:buSzPct val="100000"/>
              <a:defRPr sz="3000"/>
            </a:lvl8pPr>
            <a:lvl9pPr rtl="0">
              <a:spcBef>
                <a:spcPts val="0"/>
              </a:spcBef>
              <a:buSzPct val="100000"/>
              <a:defRPr sz="3000"/>
            </a:lvl9pPr>
          </a:lstStyle>
          <a:p>
            <a:endParaRPr/>
          </a:p>
        </p:txBody>
      </p:sp>
      <p:cxnSp>
        <p:nvCxnSpPr>
          <p:cNvPr id="16" name="Shape 16"/>
          <p:cNvCxnSpPr/>
          <p:nvPr/>
        </p:nvCxnSpPr>
        <p:spPr>
          <a:xfrm>
            <a:off x="5898975" y="2571750"/>
            <a:ext cx="3251099" cy="0"/>
          </a:xfrm>
          <a:prstGeom prst="straightConnector1">
            <a:avLst/>
          </a:prstGeom>
          <a:noFill/>
          <a:ln w="9525" cap="flat" cmpd="sng">
            <a:solidFill>
              <a:srgbClr val="CCCCCC"/>
            </a:solidFill>
            <a:prstDash val="solid"/>
            <a:round/>
            <a:headEnd type="none" w="lg" len="lg"/>
            <a:tailEnd type="none" w="lg" len="lg"/>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Quote">
    <p:spTree>
      <p:nvGrpSpPr>
        <p:cNvPr id="1" name="Shape 17"/>
        <p:cNvGrpSpPr/>
        <p:nvPr/>
      </p:nvGrpSpPr>
      <p:grpSpPr>
        <a:xfrm>
          <a:off x="0" y="0"/>
          <a:ext cx="0" cy="0"/>
          <a:chOff x="0" y="0"/>
          <a:chExt cx="0" cy="0"/>
        </a:xfrm>
      </p:grpSpPr>
      <p:sp>
        <p:nvSpPr>
          <p:cNvPr id="18" name="Shape 18"/>
          <p:cNvSpPr txBox="1">
            <a:spLocks noGrp="1"/>
          </p:cNvSpPr>
          <p:nvPr>
            <p:ph type="body" idx="1"/>
          </p:nvPr>
        </p:nvSpPr>
        <p:spPr>
          <a:xfrm>
            <a:off x="2105050" y="2238000"/>
            <a:ext cx="4933800" cy="819899"/>
          </a:xfrm>
          <a:prstGeom prst="rect">
            <a:avLst/>
          </a:prstGeom>
        </p:spPr>
        <p:txBody>
          <a:bodyPr lIns="91425" tIns="91425" rIns="91425" bIns="91425" anchor="b" anchorCtr="0"/>
          <a:lstStyle>
            <a:lvl1pPr algn="ctr" rtl="0">
              <a:spcBef>
                <a:spcPts val="0"/>
              </a:spcBef>
              <a:buSzPct val="100000"/>
              <a:buFont typeface="Lora"/>
              <a:defRPr sz="2400" i="1">
                <a:latin typeface="Lora"/>
                <a:ea typeface="Lora"/>
                <a:cs typeface="Lora"/>
                <a:sym typeface="Lora"/>
              </a:defRPr>
            </a:lvl1pPr>
            <a:lvl2pPr algn="ctr" rtl="0">
              <a:spcBef>
                <a:spcPts val="0"/>
              </a:spcBef>
              <a:buFont typeface="Lora"/>
              <a:defRPr i="1">
                <a:latin typeface="Lora"/>
                <a:ea typeface="Lora"/>
                <a:cs typeface="Lora"/>
                <a:sym typeface="Lora"/>
              </a:defRPr>
            </a:lvl2pPr>
            <a:lvl3pPr algn="ctr" rtl="0">
              <a:spcBef>
                <a:spcPts val="0"/>
              </a:spcBef>
              <a:buFont typeface="Lora"/>
              <a:defRPr i="1">
                <a:latin typeface="Lora"/>
                <a:ea typeface="Lora"/>
                <a:cs typeface="Lora"/>
                <a:sym typeface="Lora"/>
              </a:defRPr>
            </a:lvl3pPr>
            <a:lvl4pPr algn="ctr" rtl="0">
              <a:spcBef>
                <a:spcPts val="0"/>
              </a:spcBef>
              <a:buSzPct val="100000"/>
              <a:buFont typeface="Lora"/>
              <a:defRPr sz="2400" i="1">
                <a:latin typeface="Lora"/>
                <a:ea typeface="Lora"/>
                <a:cs typeface="Lora"/>
                <a:sym typeface="Lora"/>
              </a:defRPr>
            </a:lvl4pPr>
            <a:lvl5pPr algn="ctr" rtl="0">
              <a:spcBef>
                <a:spcPts val="0"/>
              </a:spcBef>
              <a:buSzPct val="100000"/>
              <a:buFont typeface="Lora"/>
              <a:defRPr sz="2400" i="1">
                <a:latin typeface="Lora"/>
                <a:ea typeface="Lora"/>
                <a:cs typeface="Lora"/>
                <a:sym typeface="Lora"/>
              </a:defRPr>
            </a:lvl5pPr>
            <a:lvl6pPr algn="ctr" rtl="0">
              <a:spcBef>
                <a:spcPts val="0"/>
              </a:spcBef>
              <a:buSzPct val="100000"/>
              <a:buFont typeface="Lora"/>
              <a:defRPr sz="2400" i="1">
                <a:latin typeface="Lora"/>
                <a:ea typeface="Lora"/>
                <a:cs typeface="Lora"/>
                <a:sym typeface="Lora"/>
              </a:defRPr>
            </a:lvl6pPr>
            <a:lvl7pPr algn="ctr" rtl="0">
              <a:spcBef>
                <a:spcPts val="0"/>
              </a:spcBef>
              <a:buSzPct val="100000"/>
              <a:buFont typeface="Lora"/>
              <a:defRPr sz="2400" i="1">
                <a:latin typeface="Lora"/>
                <a:ea typeface="Lora"/>
                <a:cs typeface="Lora"/>
                <a:sym typeface="Lora"/>
              </a:defRPr>
            </a:lvl7pPr>
            <a:lvl8pPr algn="ctr" rtl="0">
              <a:spcBef>
                <a:spcPts val="0"/>
              </a:spcBef>
              <a:buSzPct val="100000"/>
              <a:buFont typeface="Lora"/>
              <a:defRPr sz="2400" i="1">
                <a:latin typeface="Lora"/>
                <a:ea typeface="Lora"/>
                <a:cs typeface="Lora"/>
                <a:sym typeface="Lora"/>
              </a:defRPr>
            </a:lvl8pPr>
            <a:lvl9pPr algn="ctr">
              <a:spcBef>
                <a:spcPts val="0"/>
              </a:spcBef>
              <a:buSzPct val="100000"/>
              <a:buFont typeface="Lora"/>
              <a:defRPr sz="2400" i="1">
                <a:latin typeface="Lora"/>
                <a:ea typeface="Lora"/>
                <a:cs typeface="Lora"/>
                <a:sym typeface="Lora"/>
              </a:defRPr>
            </a:lvl9pPr>
          </a:lstStyle>
          <a:p>
            <a:endParaRPr/>
          </a:p>
        </p:txBody>
      </p:sp>
      <p:cxnSp>
        <p:nvCxnSpPr>
          <p:cNvPr id="19" name="Shape 19"/>
          <p:cNvCxnSpPr/>
          <p:nvPr/>
        </p:nvCxnSpPr>
        <p:spPr>
          <a:xfrm>
            <a:off x="4584075" y="3676500"/>
            <a:ext cx="0" cy="1480499"/>
          </a:xfrm>
          <a:prstGeom prst="straightConnector1">
            <a:avLst/>
          </a:prstGeom>
          <a:noFill/>
          <a:ln w="9525" cap="flat" cmpd="sng">
            <a:solidFill>
              <a:srgbClr val="CCCCCC"/>
            </a:solidFill>
            <a:prstDash val="solid"/>
            <a:round/>
            <a:headEnd type="none" w="lg" len="lg"/>
            <a:tailEnd type="none" w="lg" len="lg"/>
          </a:ln>
        </p:spPr>
      </p:cxnSp>
      <p:sp>
        <p:nvSpPr>
          <p:cNvPr id="20" name="Shape 20"/>
          <p:cNvSpPr/>
          <p:nvPr/>
        </p:nvSpPr>
        <p:spPr>
          <a:xfrm>
            <a:off x="4288500" y="3393000"/>
            <a:ext cx="566999" cy="566999"/>
          </a:xfrm>
          <a:prstGeom prst="ellipse">
            <a:avLst/>
          </a:prstGeom>
          <a:solidFill>
            <a:srgbClr val="FFCD00"/>
          </a:solidFill>
          <a:ln>
            <a:noFill/>
          </a:ln>
        </p:spPr>
        <p:txBody>
          <a:bodyPr lIns="91425" tIns="91425" rIns="91425" bIns="91425" anchor="ctr" anchorCtr="0">
            <a:noAutofit/>
          </a:bodyPr>
          <a:lstStyle/>
          <a:p>
            <a:pPr lvl="0" rtl="0">
              <a:spcBef>
                <a:spcPts val="0"/>
              </a:spcBef>
              <a:buNone/>
            </a:pPr>
            <a:endParaRPr/>
          </a:p>
        </p:txBody>
      </p:sp>
      <p:sp>
        <p:nvSpPr>
          <p:cNvPr id="21" name="Shape 21"/>
          <p:cNvSpPr txBox="1"/>
          <p:nvPr/>
        </p:nvSpPr>
        <p:spPr>
          <a:xfrm>
            <a:off x="3593400" y="3412651"/>
            <a:ext cx="1957200" cy="653699"/>
          </a:xfrm>
          <a:prstGeom prst="rect">
            <a:avLst/>
          </a:prstGeom>
          <a:noFill/>
          <a:ln>
            <a:noFill/>
          </a:ln>
        </p:spPr>
        <p:txBody>
          <a:bodyPr lIns="91425" tIns="91425" rIns="91425" bIns="91425" anchor="t" anchorCtr="0">
            <a:noAutofit/>
          </a:bodyPr>
          <a:lstStyle/>
          <a:p>
            <a:pPr algn="ctr">
              <a:spcBef>
                <a:spcPts val="0"/>
              </a:spcBef>
              <a:buNone/>
            </a:pPr>
            <a:r>
              <a:rPr lang="en" sz="3600" b="1">
                <a:latin typeface="Lora"/>
                <a:ea typeface="Lora"/>
                <a:cs typeface="Lora"/>
                <a:sym typeface="Lora"/>
              </a:rPr>
              <a: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 1 column">
    <p:spTree>
      <p:nvGrpSpPr>
        <p:cNvPr id="1" name="Shape 22"/>
        <p:cNvGrpSpPr/>
        <p:nvPr/>
      </p:nvGrpSpPr>
      <p:grpSpPr>
        <a:xfrm>
          <a:off x="0" y="0"/>
          <a:ext cx="0" cy="0"/>
          <a:chOff x="0" y="0"/>
          <a:chExt cx="0" cy="0"/>
        </a:xfrm>
      </p:grpSpPr>
      <p:cxnSp>
        <p:nvCxnSpPr>
          <p:cNvPr id="23" name="Shape 23"/>
          <p:cNvCxnSpPr/>
          <p:nvPr/>
        </p:nvCxnSpPr>
        <p:spPr>
          <a:xfrm>
            <a:off x="0" y="1131725"/>
            <a:ext cx="1375800" cy="0"/>
          </a:xfrm>
          <a:prstGeom prst="straightConnector1">
            <a:avLst/>
          </a:prstGeom>
          <a:noFill/>
          <a:ln w="9525" cap="flat" cmpd="sng">
            <a:solidFill>
              <a:srgbClr val="CCCCCC"/>
            </a:solidFill>
            <a:prstDash val="solid"/>
            <a:round/>
            <a:headEnd type="none" w="lg" len="lg"/>
            <a:tailEnd type="none" w="lg" len="lg"/>
          </a:ln>
        </p:spPr>
      </p:cxnSp>
      <p:sp>
        <p:nvSpPr>
          <p:cNvPr id="24" name="Shape 24"/>
          <p:cNvSpPr/>
          <p:nvPr/>
        </p:nvSpPr>
        <p:spPr>
          <a:xfrm>
            <a:off x="817475" y="928766"/>
            <a:ext cx="405899" cy="405899"/>
          </a:xfrm>
          <a:prstGeom prst="ellipse">
            <a:avLst/>
          </a:prstGeom>
          <a:solidFill>
            <a:srgbClr val="FFCD00"/>
          </a:solidFill>
          <a:ln>
            <a:noFill/>
          </a:ln>
        </p:spPr>
        <p:txBody>
          <a:bodyPr lIns="91425" tIns="91425" rIns="91425" bIns="91425" anchor="ctr" anchorCtr="0">
            <a:noAutofit/>
          </a:bodyPr>
          <a:lstStyle/>
          <a:p>
            <a:pPr lvl="0" rtl="0">
              <a:spcBef>
                <a:spcPts val="0"/>
              </a:spcBef>
              <a:buNone/>
            </a:pPr>
            <a:endParaRPr/>
          </a:p>
        </p:txBody>
      </p:sp>
      <p:sp>
        <p:nvSpPr>
          <p:cNvPr id="25" name="Shape 25"/>
          <p:cNvSpPr txBox="1">
            <a:spLocks noGrp="1"/>
          </p:cNvSpPr>
          <p:nvPr>
            <p:ph type="title"/>
          </p:nvPr>
        </p:nvSpPr>
        <p:spPr>
          <a:xfrm>
            <a:off x="1381250" y="922668"/>
            <a:ext cx="3878399" cy="435599"/>
          </a:xfrm>
          <a:prstGeom prst="rect">
            <a:avLst/>
          </a:prstGeom>
        </p:spPr>
        <p:txBody>
          <a:bodyPr lIns="91425" tIns="91425" rIns="91425" bIns="91425" anchor="ctr" anchorCtr="0"/>
          <a:lstStyle>
            <a:lvl1pPr rtl="0">
              <a:spcBef>
                <a:spcPts val="0"/>
              </a:spcBef>
              <a:buSzPct val="100000"/>
              <a:buFont typeface="Lora"/>
              <a:buNone/>
              <a:defRPr sz="2000" b="1">
                <a:latin typeface="Lora"/>
                <a:ea typeface="Lora"/>
                <a:cs typeface="Lora"/>
                <a:sym typeface="Lora"/>
              </a:defRPr>
            </a:lvl1pPr>
            <a:lvl2pPr rtl="0">
              <a:spcBef>
                <a:spcPts val="0"/>
              </a:spcBef>
              <a:buSzPct val="100000"/>
              <a:buFont typeface="Lora"/>
              <a:buNone/>
              <a:defRPr sz="2000" b="1">
                <a:highlight>
                  <a:srgbClr val="FFFFFF"/>
                </a:highlight>
                <a:latin typeface="Lora"/>
                <a:ea typeface="Lora"/>
                <a:cs typeface="Lora"/>
                <a:sym typeface="Lora"/>
              </a:defRPr>
            </a:lvl2pPr>
            <a:lvl3pPr rtl="0">
              <a:spcBef>
                <a:spcPts val="0"/>
              </a:spcBef>
              <a:buSzPct val="100000"/>
              <a:buFont typeface="Lora"/>
              <a:buNone/>
              <a:defRPr sz="2000" b="1">
                <a:highlight>
                  <a:srgbClr val="FFFFFF"/>
                </a:highlight>
                <a:latin typeface="Lora"/>
                <a:ea typeface="Lora"/>
                <a:cs typeface="Lora"/>
                <a:sym typeface="Lora"/>
              </a:defRPr>
            </a:lvl3pPr>
            <a:lvl4pPr rtl="0">
              <a:spcBef>
                <a:spcPts val="0"/>
              </a:spcBef>
              <a:buSzPct val="100000"/>
              <a:buFont typeface="Lora"/>
              <a:buNone/>
              <a:defRPr sz="2000" b="1">
                <a:highlight>
                  <a:srgbClr val="FFFFFF"/>
                </a:highlight>
                <a:latin typeface="Lora"/>
                <a:ea typeface="Lora"/>
                <a:cs typeface="Lora"/>
                <a:sym typeface="Lora"/>
              </a:defRPr>
            </a:lvl4pPr>
            <a:lvl5pPr rtl="0">
              <a:spcBef>
                <a:spcPts val="0"/>
              </a:spcBef>
              <a:buSzPct val="100000"/>
              <a:buFont typeface="Lora"/>
              <a:buNone/>
              <a:defRPr sz="2000" b="1">
                <a:highlight>
                  <a:srgbClr val="FFFFFF"/>
                </a:highlight>
                <a:latin typeface="Lora"/>
                <a:ea typeface="Lora"/>
                <a:cs typeface="Lora"/>
                <a:sym typeface="Lora"/>
              </a:defRPr>
            </a:lvl5pPr>
            <a:lvl6pPr rtl="0">
              <a:spcBef>
                <a:spcPts val="0"/>
              </a:spcBef>
              <a:buSzPct val="100000"/>
              <a:buFont typeface="Lora"/>
              <a:buNone/>
              <a:defRPr sz="2000" b="1">
                <a:highlight>
                  <a:srgbClr val="FFFFFF"/>
                </a:highlight>
                <a:latin typeface="Lora"/>
                <a:ea typeface="Lora"/>
                <a:cs typeface="Lora"/>
                <a:sym typeface="Lora"/>
              </a:defRPr>
            </a:lvl6pPr>
            <a:lvl7pPr rtl="0">
              <a:spcBef>
                <a:spcPts val="0"/>
              </a:spcBef>
              <a:buSzPct val="100000"/>
              <a:buFont typeface="Lora"/>
              <a:buNone/>
              <a:defRPr sz="2000" b="1">
                <a:highlight>
                  <a:srgbClr val="FFFFFF"/>
                </a:highlight>
                <a:latin typeface="Lora"/>
                <a:ea typeface="Lora"/>
                <a:cs typeface="Lora"/>
                <a:sym typeface="Lora"/>
              </a:defRPr>
            </a:lvl7pPr>
            <a:lvl8pPr rtl="0">
              <a:spcBef>
                <a:spcPts val="0"/>
              </a:spcBef>
              <a:buSzPct val="100000"/>
              <a:buFont typeface="Lora"/>
              <a:buNone/>
              <a:defRPr sz="2000" b="1">
                <a:highlight>
                  <a:srgbClr val="FFFFFF"/>
                </a:highlight>
                <a:latin typeface="Lora"/>
                <a:ea typeface="Lora"/>
                <a:cs typeface="Lora"/>
                <a:sym typeface="Lora"/>
              </a:defRPr>
            </a:lvl8pPr>
            <a:lvl9pPr rtl="0">
              <a:spcBef>
                <a:spcPts val="0"/>
              </a:spcBef>
              <a:buSzPct val="100000"/>
              <a:buFont typeface="Lora"/>
              <a:buNone/>
              <a:defRPr sz="2000" b="1">
                <a:highlight>
                  <a:srgbClr val="FFFFFF"/>
                </a:highlight>
                <a:latin typeface="Lora"/>
                <a:ea typeface="Lora"/>
                <a:cs typeface="Lora"/>
                <a:sym typeface="Lora"/>
              </a:defRPr>
            </a:lvl9pPr>
          </a:lstStyle>
          <a:p>
            <a:endParaRPr/>
          </a:p>
        </p:txBody>
      </p:sp>
      <p:sp>
        <p:nvSpPr>
          <p:cNvPr id="26" name="Shape 26"/>
          <p:cNvSpPr txBox="1">
            <a:spLocks noGrp="1"/>
          </p:cNvSpPr>
          <p:nvPr>
            <p:ph type="body" idx="1"/>
          </p:nvPr>
        </p:nvSpPr>
        <p:spPr>
          <a:xfrm>
            <a:off x="1381250" y="1616470"/>
            <a:ext cx="6809700" cy="3112200"/>
          </a:xfrm>
          <a:prstGeom prst="rect">
            <a:avLst/>
          </a:prstGeom>
        </p:spPr>
        <p:txBody>
          <a:bodyPr lIns="91425" tIns="91425" rIns="91425" bIns="91425" anchor="t" anchorCtr="0"/>
          <a:lstStyle>
            <a:lvl1pPr rtl="0">
              <a:spcBef>
                <a:spcPts val="600"/>
              </a:spcBef>
              <a:buClr>
                <a:srgbClr val="FFCD00"/>
              </a:buClr>
              <a:buSzPct val="100000"/>
              <a:buFont typeface="Quattrocento Sans"/>
              <a:buChar char="◉"/>
              <a:defRPr sz="2400">
                <a:latin typeface="Quattrocento Sans"/>
                <a:ea typeface="Quattrocento Sans"/>
                <a:cs typeface="Quattrocento Sans"/>
                <a:sym typeface="Quattrocento Sans"/>
              </a:defRPr>
            </a:lvl1pPr>
            <a:lvl2pPr rtl="0">
              <a:spcBef>
                <a:spcPts val="480"/>
              </a:spcBef>
              <a:buClr>
                <a:srgbClr val="FFCD00"/>
              </a:buClr>
              <a:buSzPct val="100000"/>
              <a:buFont typeface="Quattrocento Sans"/>
              <a:defRPr sz="2000">
                <a:latin typeface="Quattrocento Sans"/>
                <a:ea typeface="Quattrocento Sans"/>
                <a:cs typeface="Quattrocento Sans"/>
                <a:sym typeface="Quattrocento Sans"/>
              </a:defRPr>
            </a:lvl2pPr>
            <a:lvl3pPr rtl="0">
              <a:spcBef>
                <a:spcPts val="480"/>
              </a:spcBef>
              <a:buClr>
                <a:srgbClr val="FFCD00"/>
              </a:buClr>
              <a:buSzPct val="100000"/>
              <a:buFont typeface="Quattrocento Sans"/>
              <a:defRPr sz="2000">
                <a:latin typeface="Quattrocento Sans"/>
                <a:ea typeface="Quattrocento Sans"/>
                <a:cs typeface="Quattrocento Sans"/>
                <a:sym typeface="Quattrocento Sans"/>
              </a:defRPr>
            </a:lvl3pPr>
            <a:lvl4pPr rtl="0">
              <a:spcBef>
                <a:spcPts val="360"/>
              </a:spcBef>
              <a:buClr>
                <a:srgbClr val="FFCD00"/>
              </a:buClr>
              <a:buSzPct val="100000"/>
              <a:buFont typeface="Quattrocento Sans"/>
              <a:defRPr sz="1800">
                <a:latin typeface="Quattrocento Sans"/>
                <a:ea typeface="Quattrocento Sans"/>
                <a:cs typeface="Quattrocento Sans"/>
                <a:sym typeface="Quattrocento Sans"/>
              </a:defRPr>
            </a:lvl4pPr>
            <a:lvl5pPr rtl="0">
              <a:spcBef>
                <a:spcPts val="360"/>
              </a:spcBef>
              <a:buClr>
                <a:srgbClr val="FFCD00"/>
              </a:buClr>
              <a:buSzPct val="100000"/>
              <a:buFont typeface="Quattrocento Sans"/>
              <a:defRPr sz="1800">
                <a:latin typeface="Quattrocento Sans"/>
                <a:ea typeface="Quattrocento Sans"/>
                <a:cs typeface="Quattrocento Sans"/>
                <a:sym typeface="Quattrocento Sans"/>
              </a:defRPr>
            </a:lvl5pPr>
            <a:lvl6pPr rtl="0">
              <a:spcBef>
                <a:spcPts val="360"/>
              </a:spcBef>
              <a:buClr>
                <a:srgbClr val="FFCD00"/>
              </a:buClr>
              <a:buSzPct val="100000"/>
              <a:buFont typeface="Quattrocento Sans"/>
              <a:defRPr sz="1800">
                <a:latin typeface="Quattrocento Sans"/>
                <a:ea typeface="Quattrocento Sans"/>
                <a:cs typeface="Quattrocento Sans"/>
                <a:sym typeface="Quattrocento Sans"/>
              </a:defRPr>
            </a:lvl6pPr>
            <a:lvl7pPr rtl="0">
              <a:spcBef>
                <a:spcPts val="360"/>
              </a:spcBef>
              <a:buClr>
                <a:srgbClr val="FFCD00"/>
              </a:buClr>
              <a:buSzPct val="100000"/>
              <a:buFont typeface="Quattrocento Sans"/>
              <a:defRPr sz="1800">
                <a:latin typeface="Quattrocento Sans"/>
                <a:ea typeface="Quattrocento Sans"/>
                <a:cs typeface="Quattrocento Sans"/>
                <a:sym typeface="Quattrocento Sans"/>
              </a:defRPr>
            </a:lvl7pPr>
            <a:lvl8pPr rtl="0">
              <a:spcBef>
                <a:spcPts val="360"/>
              </a:spcBef>
              <a:buClr>
                <a:srgbClr val="FFCD00"/>
              </a:buClr>
              <a:buSzPct val="100000"/>
              <a:buFont typeface="Quattrocento Sans"/>
              <a:defRPr sz="1800">
                <a:latin typeface="Quattrocento Sans"/>
                <a:ea typeface="Quattrocento Sans"/>
                <a:cs typeface="Quattrocento Sans"/>
                <a:sym typeface="Quattrocento Sans"/>
              </a:defRPr>
            </a:lvl8pPr>
            <a:lvl9pPr rtl="0">
              <a:spcBef>
                <a:spcPts val="360"/>
              </a:spcBef>
              <a:buClr>
                <a:srgbClr val="FFCD00"/>
              </a:buClr>
              <a:buSzPct val="100000"/>
              <a:buFont typeface="Quattrocento Sans"/>
              <a:defRPr sz="1800">
                <a:latin typeface="Quattrocento Sans"/>
                <a:ea typeface="Quattrocento Sans"/>
                <a:cs typeface="Quattrocento Sans"/>
                <a:sym typeface="Quattrocento Sans"/>
              </a:defRPr>
            </a:lvl9pPr>
          </a:lstStyle>
          <a:p>
            <a:endParaRPr/>
          </a:p>
        </p:txBody>
      </p:sp>
      <p:cxnSp>
        <p:nvCxnSpPr>
          <p:cNvPr id="27" name="Shape 27"/>
          <p:cNvCxnSpPr/>
          <p:nvPr/>
        </p:nvCxnSpPr>
        <p:spPr>
          <a:xfrm>
            <a:off x="5265650" y="1131725"/>
            <a:ext cx="3878399" cy="0"/>
          </a:xfrm>
          <a:prstGeom prst="straightConnector1">
            <a:avLst/>
          </a:prstGeom>
          <a:noFill/>
          <a:ln w="9525" cap="flat" cmpd="sng">
            <a:solidFill>
              <a:srgbClr val="CCCCCC"/>
            </a:solidFill>
            <a:prstDash val="solid"/>
            <a:round/>
            <a:headEnd type="none" w="lg" len="lg"/>
            <a:tailEnd type="none" w="lg" len="lg"/>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ColTx">
  <p:cSld name="Title + 2 columns">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1381250" y="922668"/>
            <a:ext cx="3878399" cy="435599"/>
          </a:xfrm>
          <a:prstGeom prst="rect">
            <a:avLst/>
          </a:prstGeom>
        </p:spPr>
        <p:txBody>
          <a:bodyPr lIns="91425" tIns="91425" rIns="91425" bIns="91425" anchor="ctr"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30" name="Shape 30"/>
          <p:cNvSpPr txBox="1">
            <a:spLocks noGrp="1"/>
          </p:cNvSpPr>
          <p:nvPr>
            <p:ph type="body" idx="1"/>
          </p:nvPr>
        </p:nvSpPr>
        <p:spPr>
          <a:xfrm>
            <a:off x="1381250" y="1618700"/>
            <a:ext cx="3425400" cy="3231000"/>
          </a:xfrm>
          <a:prstGeom prst="rect">
            <a:avLst/>
          </a:prstGeom>
        </p:spPr>
        <p:txBody>
          <a:bodyPr lIns="91425" tIns="91425" rIns="91425" bIns="91425" anchor="t" anchorCtr="0"/>
          <a:lstStyle>
            <a:lvl1pPr>
              <a:spcBef>
                <a:spcPts val="0"/>
              </a:spcBef>
              <a:buSzPct val="100000"/>
              <a:defRPr sz="2000"/>
            </a:lvl1pPr>
            <a:lvl2pPr>
              <a:spcBef>
                <a:spcPts val="0"/>
              </a:spcBef>
              <a:defRPr/>
            </a:lvl2pPr>
            <a:lvl3pPr>
              <a:spcBef>
                <a:spcPts val="0"/>
              </a:spcBef>
              <a:defRPr/>
            </a:lvl3pPr>
            <a:lvl4pPr>
              <a:spcBef>
                <a:spcPts val="0"/>
              </a:spcBef>
              <a:buSzPct val="100000"/>
              <a:defRPr sz="2000"/>
            </a:lvl4pPr>
            <a:lvl5pPr>
              <a:spcBef>
                <a:spcPts val="0"/>
              </a:spcBef>
              <a:buSzPct val="100000"/>
              <a:defRPr sz="2000"/>
            </a:lvl5pPr>
            <a:lvl6pPr>
              <a:spcBef>
                <a:spcPts val="0"/>
              </a:spcBef>
              <a:buSzPct val="100000"/>
              <a:defRPr sz="2000"/>
            </a:lvl6pPr>
            <a:lvl7pPr>
              <a:spcBef>
                <a:spcPts val="0"/>
              </a:spcBef>
              <a:buSzPct val="100000"/>
              <a:defRPr sz="2000"/>
            </a:lvl7pPr>
            <a:lvl8pPr>
              <a:spcBef>
                <a:spcPts val="0"/>
              </a:spcBef>
              <a:buSzPct val="100000"/>
              <a:defRPr sz="2000"/>
            </a:lvl8pPr>
            <a:lvl9pPr>
              <a:spcBef>
                <a:spcPts val="0"/>
              </a:spcBef>
              <a:buSzPct val="100000"/>
              <a:defRPr sz="2000"/>
            </a:lvl9pPr>
          </a:lstStyle>
          <a:p>
            <a:endParaRPr/>
          </a:p>
        </p:txBody>
      </p:sp>
      <p:sp>
        <p:nvSpPr>
          <p:cNvPr id="31" name="Shape 31"/>
          <p:cNvSpPr txBox="1">
            <a:spLocks noGrp="1"/>
          </p:cNvSpPr>
          <p:nvPr>
            <p:ph type="body" idx="2"/>
          </p:nvPr>
        </p:nvSpPr>
        <p:spPr>
          <a:xfrm>
            <a:off x="5012916" y="1618700"/>
            <a:ext cx="3425400" cy="3231000"/>
          </a:xfrm>
          <a:prstGeom prst="rect">
            <a:avLst/>
          </a:prstGeom>
        </p:spPr>
        <p:txBody>
          <a:bodyPr lIns="91425" tIns="91425" rIns="91425" bIns="91425" anchor="t" anchorCtr="0"/>
          <a:lstStyle>
            <a:lvl1pPr>
              <a:spcBef>
                <a:spcPts val="0"/>
              </a:spcBef>
              <a:buSzPct val="100000"/>
              <a:defRPr sz="2000"/>
            </a:lvl1pPr>
            <a:lvl2pPr>
              <a:spcBef>
                <a:spcPts val="0"/>
              </a:spcBef>
              <a:defRPr/>
            </a:lvl2pPr>
            <a:lvl3pPr>
              <a:spcBef>
                <a:spcPts val="0"/>
              </a:spcBef>
              <a:defRPr/>
            </a:lvl3pPr>
            <a:lvl4pPr>
              <a:spcBef>
                <a:spcPts val="0"/>
              </a:spcBef>
              <a:buSzPct val="100000"/>
              <a:defRPr sz="2000"/>
            </a:lvl4pPr>
            <a:lvl5pPr>
              <a:spcBef>
                <a:spcPts val="0"/>
              </a:spcBef>
              <a:buSzPct val="100000"/>
              <a:defRPr sz="2000"/>
            </a:lvl5pPr>
            <a:lvl6pPr>
              <a:spcBef>
                <a:spcPts val="0"/>
              </a:spcBef>
              <a:buSzPct val="100000"/>
              <a:defRPr sz="2000"/>
            </a:lvl6pPr>
            <a:lvl7pPr>
              <a:spcBef>
                <a:spcPts val="0"/>
              </a:spcBef>
              <a:buSzPct val="100000"/>
              <a:defRPr sz="2000"/>
            </a:lvl7pPr>
            <a:lvl8pPr>
              <a:spcBef>
                <a:spcPts val="0"/>
              </a:spcBef>
              <a:buSzPct val="100000"/>
              <a:defRPr sz="2000"/>
            </a:lvl8pPr>
            <a:lvl9pPr>
              <a:spcBef>
                <a:spcPts val="0"/>
              </a:spcBef>
              <a:buSzPct val="100000"/>
              <a:defRPr sz="2000"/>
            </a:lvl9pPr>
          </a:lstStyle>
          <a:p>
            <a:endParaRPr/>
          </a:p>
        </p:txBody>
      </p:sp>
      <p:cxnSp>
        <p:nvCxnSpPr>
          <p:cNvPr id="32" name="Shape 32"/>
          <p:cNvCxnSpPr/>
          <p:nvPr/>
        </p:nvCxnSpPr>
        <p:spPr>
          <a:xfrm>
            <a:off x="0" y="1131725"/>
            <a:ext cx="1375800" cy="0"/>
          </a:xfrm>
          <a:prstGeom prst="straightConnector1">
            <a:avLst/>
          </a:prstGeom>
          <a:noFill/>
          <a:ln w="9525" cap="flat" cmpd="sng">
            <a:solidFill>
              <a:srgbClr val="CCCCCC"/>
            </a:solidFill>
            <a:prstDash val="solid"/>
            <a:round/>
            <a:headEnd type="none" w="lg" len="lg"/>
            <a:tailEnd type="none" w="lg" len="lg"/>
          </a:ln>
        </p:spPr>
      </p:cxnSp>
      <p:sp>
        <p:nvSpPr>
          <p:cNvPr id="33" name="Shape 33"/>
          <p:cNvSpPr/>
          <p:nvPr/>
        </p:nvSpPr>
        <p:spPr>
          <a:xfrm>
            <a:off x="817475" y="928766"/>
            <a:ext cx="405899" cy="405899"/>
          </a:xfrm>
          <a:prstGeom prst="ellipse">
            <a:avLst/>
          </a:prstGeom>
          <a:solidFill>
            <a:srgbClr val="FFCD00"/>
          </a:solidFill>
          <a:ln>
            <a:noFill/>
          </a:ln>
        </p:spPr>
        <p:txBody>
          <a:bodyPr lIns="91425" tIns="91425" rIns="91425" bIns="91425" anchor="ctr" anchorCtr="0">
            <a:noAutofit/>
          </a:bodyPr>
          <a:lstStyle/>
          <a:p>
            <a:pPr lvl="0" rtl="0">
              <a:spcBef>
                <a:spcPts val="0"/>
              </a:spcBef>
              <a:buNone/>
            </a:pPr>
            <a:endParaRPr/>
          </a:p>
        </p:txBody>
      </p:sp>
      <p:cxnSp>
        <p:nvCxnSpPr>
          <p:cNvPr id="34" name="Shape 34"/>
          <p:cNvCxnSpPr/>
          <p:nvPr/>
        </p:nvCxnSpPr>
        <p:spPr>
          <a:xfrm>
            <a:off x="5265650" y="1131725"/>
            <a:ext cx="3878399" cy="0"/>
          </a:xfrm>
          <a:prstGeom prst="straightConnector1">
            <a:avLst/>
          </a:prstGeom>
          <a:noFill/>
          <a:ln w="9525" cap="flat" cmpd="sng">
            <a:solidFill>
              <a:srgbClr val="CCCCCC"/>
            </a:solidFill>
            <a:prstDash val="solid"/>
            <a:round/>
            <a:headEnd type="none" w="lg" len="lg"/>
            <a:tailEnd type="none" w="lg" len="lg"/>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1381250" y="937125"/>
            <a:ext cx="3878399" cy="435599"/>
          </a:xfrm>
          <a:prstGeom prst="rect">
            <a:avLst/>
          </a:prstGeom>
        </p:spPr>
        <p:txBody>
          <a:bodyPr lIns="91425" tIns="91425" rIns="91425" bIns="91425" anchor="ctr"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cxnSp>
        <p:nvCxnSpPr>
          <p:cNvPr id="45" name="Shape 45"/>
          <p:cNvCxnSpPr/>
          <p:nvPr/>
        </p:nvCxnSpPr>
        <p:spPr>
          <a:xfrm>
            <a:off x="0" y="1131725"/>
            <a:ext cx="1375800" cy="0"/>
          </a:xfrm>
          <a:prstGeom prst="straightConnector1">
            <a:avLst/>
          </a:prstGeom>
          <a:noFill/>
          <a:ln w="9525" cap="flat" cmpd="sng">
            <a:solidFill>
              <a:srgbClr val="CCCCCC"/>
            </a:solidFill>
            <a:prstDash val="solid"/>
            <a:round/>
            <a:headEnd type="none" w="lg" len="lg"/>
            <a:tailEnd type="none" w="lg" len="lg"/>
          </a:ln>
        </p:spPr>
      </p:cxnSp>
      <p:sp>
        <p:nvSpPr>
          <p:cNvPr id="46" name="Shape 46"/>
          <p:cNvSpPr/>
          <p:nvPr/>
        </p:nvSpPr>
        <p:spPr>
          <a:xfrm>
            <a:off x="817475" y="928766"/>
            <a:ext cx="405899" cy="405899"/>
          </a:xfrm>
          <a:prstGeom prst="ellipse">
            <a:avLst/>
          </a:prstGeom>
          <a:solidFill>
            <a:srgbClr val="FFCD00"/>
          </a:solidFill>
          <a:ln>
            <a:noFill/>
          </a:ln>
        </p:spPr>
        <p:txBody>
          <a:bodyPr lIns="91425" tIns="91425" rIns="91425" bIns="91425" anchor="ctr" anchorCtr="0">
            <a:noAutofit/>
          </a:bodyPr>
          <a:lstStyle/>
          <a:p>
            <a:pPr lvl="0" rtl="0">
              <a:spcBef>
                <a:spcPts val="0"/>
              </a:spcBef>
              <a:buNone/>
            </a:pPr>
            <a:endParaRPr/>
          </a:p>
        </p:txBody>
      </p:sp>
      <p:cxnSp>
        <p:nvCxnSpPr>
          <p:cNvPr id="47" name="Shape 47"/>
          <p:cNvCxnSpPr/>
          <p:nvPr/>
        </p:nvCxnSpPr>
        <p:spPr>
          <a:xfrm>
            <a:off x="5265650" y="1131725"/>
            <a:ext cx="3878399" cy="0"/>
          </a:xfrm>
          <a:prstGeom prst="straightConnector1">
            <a:avLst/>
          </a:prstGeom>
          <a:noFill/>
          <a:ln w="9525" cap="flat" cmpd="sng">
            <a:solidFill>
              <a:srgbClr val="CCCCCC"/>
            </a:solidFill>
            <a:prstDash val="solid"/>
            <a:round/>
            <a:headEnd type="none" w="lg" len="lg"/>
            <a:tailEnd type="none" w="lg" len="lg"/>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Caption">
    <p:spTree>
      <p:nvGrpSpPr>
        <p:cNvPr id="1" name="Shape 48"/>
        <p:cNvGrpSpPr/>
        <p:nvPr/>
      </p:nvGrpSpPr>
      <p:grpSpPr>
        <a:xfrm>
          <a:off x="0" y="0"/>
          <a:ext cx="0" cy="0"/>
          <a:chOff x="0" y="0"/>
          <a:chExt cx="0" cy="0"/>
        </a:xfrm>
      </p:grpSpPr>
      <p:sp>
        <p:nvSpPr>
          <p:cNvPr id="49" name="Shape 49"/>
          <p:cNvSpPr txBox="1">
            <a:spLocks noGrp="1"/>
          </p:cNvSpPr>
          <p:nvPr>
            <p:ph type="body" idx="1"/>
          </p:nvPr>
        </p:nvSpPr>
        <p:spPr>
          <a:xfrm>
            <a:off x="1990450" y="4037375"/>
            <a:ext cx="5162999" cy="519599"/>
          </a:xfrm>
          <a:prstGeom prst="rect">
            <a:avLst/>
          </a:prstGeom>
        </p:spPr>
        <p:txBody>
          <a:bodyPr lIns="91425" tIns="91425" rIns="91425" bIns="91425" anchor="b" anchorCtr="0"/>
          <a:lstStyle>
            <a:lvl1pPr algn="ctr">
              <a:spcBef>
                <a:spcPts val="360"/>
              </a:spcBef>
              <a:buSzPct val="100000"/>
              <a:buFont typeface="Lora"/>
              <a:buNone/>
              <a:defRPr sz="1400" i="1">
                <a:latin typeface="Lora"/>
                <a:ea typeface="Lora"/>
                <a:cs typeface="Lora"/>
                <a:sym typeface="Lora"/>
              </a:defRPr>
            </a:lvl1pPr>
          </a:lstStyle>
          <a:p>
            <a:endParaRPr/>
          </a:p>
        </p:txBody>
      </p:sp>
      <p:cxnSp>
        <p:nvCxnSpPr>
          <p:cNvPr id="50" name="Shape 50"/>
          <p:cNvCxnSpPr/>
          <p:nvPr/>
        </p:nvCxnSpPr>
        <p:spPr>
          <a:xfrm>
            <a:off x="-6025" y="4666128"/>
            <a:ext cx="9161999" cy="0"/>
          </a:xfrm>
          <a:prstGeom prst="straightConnector1">
            <a:avLst/>
          </a:prstGeom>
          <a:noFill/>
          <a:ln w="9525" cap="flat" cmpd="sng">
            <a:solidFill>
              <a:srgbClr val="CCCCCC"/>
            </a:solidFill>
            <a:prstDash val="solid"/>
            <a:round/>
            <a:headEnd type="none" w="lg" len="lg"/>
            <a:tailEnd type="none" w="lg" len="lg"/>
          </a:ln>
        </p:spPr>
      </p:cxnSp>
      <p:sp>
        <p:nvSpPr>
          <p:cNvPr id="51" name="Shape 51"/>
          <p:cNvSpPr/>
          <p:nvPr/>
        </p:nvSpPr>
        <p:spPr>
          <a:xfrm>
            <a:off x="4457400" y="4551496"/>
            <a:ext cx="229199" cy="229199"/>
          </a:xfrm>
          <a:prstGeom prst="ellipse">
            <a:avLst/>
          </a:prstGeom>
          <a:solidFill>
            <a:srgbClr val="FFCD00"/>
          </a:solidFill>
          <a:ln>
            <a:noFill/>
          </a:ln>
        </p:spPr>
        <p:txBody>
          <a:bodyPr lIns="91425" tIns="91425" rIns="91425" bIns="91425" anchor="ctr" anchorCtr="0">
            <a:noAutofit/>
          </a:bodyPr>
          <a:lstStyle/>
          <a:p>
            <a:pPr lvl="0" rtl="0">
              <a:spcBef>
                <a:spcPts val="0"/>
              </a:spcBef>
              <a:buNone/>
            </a:pP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2"/>
        <p:cNvGrpSpPr/>
        <p:nvPr/>
      </p:nvGrpSpPr>
      <p:grpSpPr>
        <a:xfrm>
          <a:off x="0" y="0"/>
          <a:ext cx="0" cy="0"/>
          <a:chOff x="0" y="0"/>
          <a:chExt cx="0" cy="0"/>
        </a:xfrm>
      </p:grpSpPr>
      <p:cxnSp>
        <p:nvCxnSpPr>
          <p:cNvPr id="53" name="Shape 53"/>
          <p:cNvCxnSpPr/>
          <p:nvPr/>
        </p:nvCxnSpPr>
        <p:spPr>
          <a:xfrm>
            <a:off x="-6025" y="4513728"/>
            <a:ext cx="9161999" cy="0"/>
          </a:xfrm>
          <a:prstGeom prst="straightConnector1">
            <a:avLst/>
          </a:prstGeom>
          <a:noFill/>
          <a:ln w="9525" cap="flat" cmpd="sng">
            <a:solidFill>
              <a:srgbClr val="CCCCCC"/>
            </a:solidFill>
            <a:prstDash val="solid"/>
            <a:round/>
            <a:headEnd type="none" w="lg" len="lg"/>
            <a:tailEnd type="none" w="lg" len="lg"/>
          </a:ln>
        </p:spPr>
      </p:cxnSp>
      <p:sp>
        <p:nvSpPr>
          <p:cNvPr id="54" name="Shape 54"/>
          <p:cNvSpPr/>
          <p:nvPr/>
        </p:nvSpPr>
        <p:spPr>
          <a:xfrm>
            <a:off x="4293700" y="4235405"/>
            <a:ext cx="556499" cy="556499"/>
          </a:xfrm>
          <a:prstGeom prst="ellipse">
            <a:avLst/>
          </a:prstGeom>
          <a:solidFill>
            <a:srgbClr val="FFCD00"/>
          </a:solidFill>
          <a:ln>
            <a:noFill/>
          </a:ln>
        </p:spPr>
        <p:txBody>
          <a:bodyPr lIns="91425" tIns="91425" rIns="91425" bIns="91425" anchor="ctr" anchorCtr="0">
            <a:noAutofit/>
          </a:bodyPr>
          <a:lstStyle/>
          <a:p>
            <a:pPr lvl="0" rtl="0">
              <a:spcBef>
                <a:spcPts val="0"/>
              </a:spcBef>
              <a:buNone/>
            </a:pP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ompletely blank">
    <p:spTree>
      <p:nvGrpSpPr>
        <p:cNvPr id="1" name="Shape 55"/>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sp>
        <p:nvSpPr>
          <p:cNvPr id="5" name="Shape 5"/>
          <p:cNvSpPr txBox="1">
            <a:spLocks noGrp="1"/>
          </p:cNvSpPr>
          <p:nvPr>
            <p:ph type="body" idx="1"/>
          </p:nvPr>
        </p:nvSpPr>
        <p:spPr>
          <a:xfrm>
            <a:off x="1381250" y="1616470"/>
            <a:ext cx="6809700" cy="3112200"/>
          </a:xfrm>
          <a:prstGeom prst="rect">
            <a:avLst/>
          </a:prstGeom>
          <a:noFill/>
          <a:ln>
            <a:noFill/>
          </a:ln>
        </p:spPr>
        <p:txBody>
          <a:bodyPr lIns="91425" tIns="91425" rIns="91425" bIns="91425" anchor="t" anchorCtr="0"/>
          <a:lstStyle>
            <a:lvl1pPr>
              <a:spcBef>
                <a:spcPts val="600"/>
              </a:spcBef>
              <a:buClr>
                <a:srgbClr val="FFCD00"/>
              </a:buClr>
              <a:buSzPct val="100000"/>
              <a:buFont typeface="Quattrocento Sans"/>
              <a:buChar char="◉"/>
              <a:defRPr sz="2400">
                <a:latin typeface="Quattrocento Sans"/>
                <a:ea typeface="Quattrocento Sans"/>
                <a:cs typeface="Quattrocento Sans"/>
                <a:sym typeface="Quattrocento Sans"/>
              </a:defRPr>
            </a:lvl1pPr>
            <a:lvl2pPr>
              <a:spcBef>
                <a:spcPts val="480"/>
              </a:spcBef>
              <a:buClr>
                <a:srgbClr val="FFCD00"/>
              </a:buClr>
              <a:buSzPct val="100000"/>
              <a:buFont typeface="Quattrocento Sans"/>
              <a:defRPr sz="2000">
                <a:latin typeface="Quattrocento Sans"/>
                <a:ea typeface="Quattrocento Sans"/>
                <a:cs typeface="Quattrocento Sans"/>
                <a:sym typeface="Quattrocento Sans"/>
              </a:defRPr>
            </a:lvl2pPr>
            <a:lvl3pPr>
              <a:spcBef>
                <a:spcPts val="480"/>
              </a:spcBef>
              <a:buClr>
                <a:srgbClr val="FFCD00"/>
              </a:buClr>
              <a:buSzPct val="100000"/>
              <a:buFont typeface="Quattrocento Sans"/>
              <a:defRPr sz="2000">
                <a:latin typeface="Quattrocento Sans"/>
                <a:ea typeface="Quattrocento Sans"/>
                <a:cs typeface="Quattrocento Sans"/>
                <a:sym typeface="Quattrocento Sans"/>
              </a:defRPr>
            </a:lvl3pPr>
            <a:lvl4pPr>
              <a:spcBef>
                <a:spcPts val="360"/>
              </a:spcBef>
              <a:buClr>
                <a:srgbClr val="FFCD00"/>
              </a:buClr>
              <a:buSzPct val="100000"/>
              <a:buFont typeface="Quattrocento Sans"/>
              <a:defRPr sz="1800">
                <a:latin typeface="Quattrocento Sans"/>
                <a:ea typeface="Quattrocento Sans"/>
                <a:cs typeface="Quattrocento Sans"/>
                <a:sym typeface="Quattrocento Sans"/>
              </a:defRPr>
            </a:lvl4pPr>
            <a:lvl5pPr>
              <a:spcBef>
                <a:spcPts val="360"/>
              </a:spcBef>
              <a:buClr>
                <a:srgbClr val="FFCD00"/>
              </a:buClr>
              <a:buSzPct val="100000"/>
              <a:buFont typeface="Quattrocento Sans"/>
              <a:defRPr sz="1800">
                <a:latin typeface="Quattrocento Sans"/>
                <a:ea typeface="Quattrocento Sans"/>
                <a:cs typeface="Quattrocento Sans"/>
                <a:sym typeface="Quattrocento Sans"/>
              </a:defRPr>
            </a:lvl5pPr>
            <a:lvl6pPr>
              <a:spcBef>
                <a:spcPts val="360"/>
              </a:spcBef>
              <a:buClr>
                <a:srgbClr val="FFCD00"/>
              </a:buClr>
              <a:buSzPct val="100000"/>
              <a:buFont typeface="Quattrocento Sans"/>
              <a:defRPr sz="1800">
                <a:latin typeface="Quattrocento Sans"/>
                <a:ea typeface="Quattrocento Sans"/>
                <a:cs typeface="Quattrocento Sans"/>
                <a:sym typeface="Quattrocento Sans"/>
              </a:defRPr>
            </a:lvl6pPr>
            <a:lvl7pPr>
              <a:spcBef>
                <a:spcPts val="360"/>
              </a:spcBef>
              <a:buClr>
                <a:srgbClr val="FFCD00"/>
              </a:buClr>
              <a:buSzPct val="100000"/>
              <a:buFont typeface="Quattrocento Sans"/>
              <a:defRPr sz="1800">
                <a:latin typeface="Quattrocento Sans"/>
                <a:ea typeface="Quattrocento Sans"/>
                <a:cs typeface="Quattrocento Sans"/>
                <a:sym typeface="Quattrocento Sans"/>
              </a:defRPr>
            </a:lvl7pPr>
            <a:lvl8pPr>
              <a:spcBef>
                <a:spcPts val="360"/>
              </a:spcBef>
              <a:buClr>
                <a:srgbClr val="FFCD00"/>
              </a:buClr>
              <a:buSzPct val="100000"/>
              <a:buFont typeface="Quattrocento Sans"/>
              <a:defRPr sz="1800">
                <a:latin typeface="Quattrocento Sans"/>
                <a:ea typeface="Quattrocento Sans"/>
                <a:cs typeface="Quattrocento Sans"/>
                <a:sym typeface="Quattrocento Sans"/>
              </a:defRPr>
            </a:lvl8pPr>
            <a:lvl9pPr>
              <a:spcBef>
                <a:spcPts val="360"/>
              </a:spcBef>
              <a:buClr>
                <a:srgbClr val="FFCD00"/>
              </a:buClr>
              <a:buSzPct val="100000"/>
              <a:buFont typeface="Quattrocento Sans"/>
              <a:defRPr sz="1800">
                <a:latin typeface="Quattrocento Sans"/>
                <a:ea typeface="Quattrocento Sans"/>
                <a:cs typeface="Quattrocento Sans"/>
                <a:sym typeface="Quattrocento Sans"/>
              </a:defRPr>
            </a:lvl9pPr>
          </a:lstStyle>
          <a:p>
            <a:endParaRPr/>
          </a:p>
        </p:txBody>
      </p:sp>
      <p:sp>
        <p:nvSpPr>
          <p:cNvPr id="6" name="Shape 6"/>
          <p:cNvSpPr txBox="1">
            <a:spLocks noGrp="1"/>
          </p:cNvSpPr>
          <p:nvPr>
            <p:ph type="title"/>
          </p:nvPr>
        </p:nvSpPr>
        <p:spPr>
          <a:xfrm>
            <a:off x="1381250" y="937116"/>
            <a:ext cx="6809700" cy="435599"/>
          </a:xfrm>
          <a:prstGeom prst="rect">
            <a:avLst/>
          </a:prstGeom>
          <a:noFill/>
          <a:ln>
            <a:noFill/>
          </a:ln>
        </p:spPr>
        <p:txBody>
          <a:bodyPr lIns="91425" tIns="91425" rIns="91425" bIns="91425" anchor="ctr" anchorCtr="0"/>
          <a:lstStyle>
            <a:lvl1pPr>
              <a:spcBef>
                <a:spcPts val="0"/>
              </a:spcBef>
              <a:buSzPct val="100000"/>
              <a:buFont typeface="Lora"/>
              <a:buNone/>
              <a:defRPr sz="2000" b="1">
                <a:latin typeface="Lora"/>
                <a:ea typeface="Lora"/>
                <a:cs typeface="Lora"/>
                <a:sym typeface="Lora"/>
              </a:defRPr>
            </a:lvl1pPr>
            <a:lvl2pPr>
              <a:spcBef>
                <a:spcPts val="0"/>
              </a:spcBef>
              <a:buSzPct val="100000"/>
              <a:buFont typeface="Lora"/>
              <a:buNone/>
              <a:defRPr sz="2000" b="1">
                <a:latin typeface="Lora"/>
                <a:ea typeface="Lora"/>
                <a:cs typeface="Lora"/>
                <a:sym typeface="Lora"/>
              </a:defRPr>
            </a:lvl2pPr>
            <a:lvl3pPr>
              <a:spcBef>
                <a:spcPts val="0"/>
              </a:spcBef>
              <a:buSzPct val="100000"/>
              <a:buFont typeface="Lora"/>
              <a:buNone/>
              <a:defRPr sz="2000" b="1">
                <a:latin typeface="Lora"/>
                <a:ea typeface="Lora"/>
                <a:cs typeface="Lora"/>
                <a:sym typeface="Lora"/>
              </a:defRPr>
            </a:lvl3pPr>
            <a:lvl4pPr>
              <a:spcBef>
                <a:spcPts val="0"/>
              </a:spcBef>
              <a:buSzPct val="100000"/>
              <a:buFont typeface="Lora"/>
              <a:buNone/>
              <a:defRPr sz="2000" b="1">
                <a:latin typeface="Lora"/>
                <a:ea typeface="Lora"/>
                <a:cs typeface="Lora"/>
                <a:sym typeface="Lora"/>
              </a:defRPr>
            </a:lvl4pPr>
            <a:lvl5pPr>
              <a:spcBef>
                <a:spcPts val="0"/>
              </a:spcBef>
              <a:buSzPct val="100000"/>
              <a:buFont typeface="Lora"/>
              <a:buNone/>
              <a:defRPr sz="2000" b="1">
                <a:latin typeface="Lora"/>
                <a:ea typeface="Lora"/>
                <a:cs typeface="Lora"/>
                <a:sym typeface="Lora"/>
              </a:defRPr>
            </a:lvl5pPr>
            <a:lvl6pPr>
              <a:spcBef>
                <a:spcPts val="0"/>
              </a:spcBef>
              <a:buSzPct val="100000"/>
              <a:buFont typeface="Lora"/>
              <a:buNone/>
              <a:defRPr sz="2000" b="1">
                <a:latin typeface="Lora"/>
                <a:ea typeface="Lora"/>
                <a:cs typeface="Lora"/>
                <a:sym typeface="Lora"/>
              </a:defRPr>
            </a:lvl6pPr>
            <a:lvl7pPr>
              <a:spcBef>
                <a:spcPts val="0"/>
              </a:spcBef>
              <a:buSzPct val="100000"/>
              <a:buFont typeface="Lora"/>
              <a:buNone/>
              <a:defRPr sz="2000" b="1">
                <a:latin typeface="Lora"/>
                <a:ea typeface="Lora"/>
                <a:cs typeface="Lora"/>
                <a:sym typeface="Lora"/>
              </a:defRPr>
            </a:lvl7pPr>
            <a:lvl8pPr>
              <a:spcBef>
                <a:spcPts val="0"/>
              </a:spcBef>
              <a:buSzPct val="100000"/>
              <a:buFont typeface="Lora"/>
              <a:buNone/>
              <a:defRPr sz="2000" b="1">
                <a:latin typeface="Lora"/>
                <a:ea typeface="Lora"/>
                <a:cs typeface="Lora"/>
                <a:sym typeface="Lora"/>
              </a:defRPr>
            </a:lvl8pPr>
            <a:lvl9pPr>
              <a:spcBef>
                <a:spcPts val="0"/>
              </a:spcBef>
              <a:buSzPct val="100000"/>
              <a:buFont typeface="Lora"/>
              <a:buNone/>
              <a:defRPr sz="2000" b="1">
                <a:latin typeface="Lora"/>
                <a:ea typeface="Lora"/>
                <a:cs typeface="Lora"/>
                <a:sym typeface="Lora"/>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4" r:id="rId6"/>
    <p:sldLayoutId id="2147483655" r:id="rId7"/>
    <p:sldLayoutId id="2147483656" r:id="rId8"/>
    <p:sldLayoutId id="2147483657" r:id="rId9"/>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chart" Target="../charts/chart1.xml"/><Relationship Id="rId7" Type="http://schemas.openxmlformats.org/officeDocument/2006/relationships/chart" Target="../charts/chart5.xml"/><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jpg"/><Relationship Id="rId7" Type="http://schemas.openxmlformats.org/officeDocument/2006/relationships/image" Target="../media/image27.jpeg"/><Relationship Id="rId12" Type="http://schemas.openxmlformats.org/officeDocument/2006/relationships/image" Target="../media/image32.jp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6.png"/><Relationship Id="rId11" Type="http://schemas.openxmlformats.org/officeDocument/2006/relationships/image" Target="../media/image31.jpeg"/><Relationship Id="rId5" Type="http://schemas.openxmlformats.org/officeDocument/2006/relationships/image" Target="../media/image25.jpg"/><Relationship Id="rId10" Type="http://schemas.openxmlformats.org/officeDocument/2006/relationships/image" Target="../media/image30.png"/><Relationship Id="rId4" Type="http://schemas.openxmlformats.org/officeDocument/2006/relationships/image" Target="../media/image24.jpg"/><Relationship Id="rId9" Type="http://schemas.openxmlformats.org/officeDocument/2006/relationships/image" Target="../media/image29.jpeg"/></Relationships>
</file>

<file path=ppt/slides/_rels/slide2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4.jp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hyperlink" Target="http://www.csc.gov.ph/" TargetMode="External"/><Relationship Id="rId7"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hyperlink" Target="mailto:arta.csc@gmail.com" TargetMode="External"/><Relationship Id="rId5" Type="http://schemas.openxmlformats.org/officeDocument/2006/relationships/hyperlink" Target="https://www.facebook.com/contactcenterngbayan" TargetMode="External"/><Relationship Id="rId4" Type="http://schemas.openxmlformats.org/officeDocument/2006/relationships/hyperlink" Target="http://www.contactcenterngbayan.gov.ph/"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5.jp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Shape 57"/>
          <p:cNvSpPr txBox="1">
            <a:spLocks noGrp="1"/>
          </p:cNvSpPr>
          <p:nvPr>
            <p:ph type="ctrTitle"/>
          </p:nvPr>
        </p:nvSpPr>
        <p:spPr>
          <a:xfrm>
            <a:off x="996630" y="2003888"/>
            <a:ext cx="5937570" cy="1159799"/>
          </a:xfrm>
          <a:prstGeom prst="rect">
            <a:avLst/>
          </a:prstGeom>
        </p:spPr>
        <p:txBody>
          <a:bodyPr lIns="91425" tIns="91425" rIns="91425" bIns="91425" anchor="b" anchorCtr="0">
            <a:noAutofit/>
          </a:bodyPr>
          <a:lstStyle/>
          <a:p>
            <a:pPr>
              <a:spcBef>
                <a:spcPts val="0"/>
              </a:spcBef>
              <a:buNone/>
            </a:pPr>
            <a:r>
              <a:rPr lang="en" dirty="0" smtClean="0"/>
              <a:t>Integrated Anti-Red Tape </a:t>
            </a:r>
            <a:r>
              <a:rPr lang="en" dirty="0" smtClean="0">
                <a:highlight>
                  <a:srgbClr val="FFCD00"/>
                </a:highlight>
              </a:rPr>
              <a:t>ARTA</a:t>
            </a:r>
            <a:r>
              <a:rPr lang="en" dirty="0" smtClean="0"/>
              <a:t> Program</a:t>
            </a:r>
            <a:endParaRPr lang="en" dirty="0"/>
          </a:p>
        </p:txBody>
      </p:sp>
      <p:grpSp>
        <p:nvGrpSpPr>
          <p:cNvPr id="58" name="Shape 58"/>
          <p:cNvGrpSpPr/>
          <p:nvPr/>
        </p:nvGrpSpPr>
        <p:grpSpPr>
          <a:xfrm>
            <a:off x="1299164" y="3511423"/>
            <a:ext cx="215966" cy="342398"/>
            <a:chOff x="6718575" y="2318625"/>
            <a:chExt cx="256950" cy="407375"/>
          </a:xfrm>
        </p:grpSpPr>
        <p:sp>
          <p:nvSpPr>
            <p:cNvPr id="59" name="Shape 59"/>
            <p:cNvSpPr/>
            <p:nvPr/>
          </p:nvSpPr>
          <p:spPr>
            <a:xfrm>
              <a:off x="6795900" y="2673600"/>
              <a:ext cx="102300" cy="22550"/>
            </a:xfrm>
            <a:custGeom>
              <a:avLst/>
              <a:gdLst/>
              <a:ahLst/>
              <a:cxnLst/>
              <a:rect l="0" t="0" r="0" b="0"/>
              <a:pathLst>
                <a:path w="4092" h="902" fill="none" extrusionOk="0">
                  <a:moveTo>
                    <a:pt x="4092" y="902"/>
                  </a:moveTo>
                  <a:lnTo>
                    <a:pt x="4092" y="1"/>
                  </a:lnTo>
                  <a:lnTo>
                    <a:pt x="0" y="1"/>
                  </a:lnTo>
                  <a:lnTo>
                    <a:pt x="0" y="902"/>
                  </a:lnTo>
                  <a:lnTo>
                    <a:pt x="4092" y="902"/>
                  </a:lnTo>
                  <a:close/>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60" name="Shape 60"/>
            <p:cNvSpPr/>
            <p:nvPr/>
          </p:nvSpPr>
          <p:spPr>
            <a:xfrm>
              <a:off x="6795900" y="2650475"/>
              <a:ext cx="102300" cy="22550"/>
            </a:xfrm>
            <a:custGeom>
              <a:avLst/>
              <a:gdLst/>
              <a:ahLst/>
              <a:cxnLst/>
              <a:rect l="0" t="0" r="0" b="0"/>
              <a:pathLst>
                <a:path w="4092" h="902" fill="none" extrusionOk="0">
                  <a:moveTo>
                    <a:pt x="4092" y="901"/>
                  </a:moveTo>
                  <a:lnTo>
                    <a:pt x="4092" y="0"/>
                  </a:lnTo>
                  <a:lnTo>
                    <a:pt x="0" y="0"/>
                  </a:lnTo>
                  <a:lnTo>
                    <a:pt x="0" y="901"/>
                  </a:lnTo>
                  <a:lnTo>
                    <a:pt x="4092" y="901"/>
                  </a:lnTo>
                  <a:close/>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61" name="Shape 61"/>
            <p:cNvSpPr/>
            <p:nvPr/>
          </p:nvSpPr>
          <p:spPr>
            <a:xfrm>
              <a:off x="6795900" y="2696125"/>
              <a:ext cx="102300" cy="29875"/>
            </a:xfrm>
            <a:custGeom>
              <a:avLst/>
              <a:gdLst/>
              <a:ahLst/>
              <a:cxnLst/>
              <a:rect l="0" t="0" r="0" b="0"/>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62" name="Shape 62"/>
            <p:cNvSpPr/>
            <p:nvPr/>
          </p:nvSpPr>
          <p:spPr>
            <a:xfrm>
              <a:off x="6784925" y="2459275"/>
              <a:ext cx="35350" cy="166875"/>
            </a:xfrm>
            <a:custGeom>
              <a:avLst/>
              <a:gdLst/>
              <a:ahLst/>
              <a:cxnLst/>
              <a:rect l="0" t="0" r="0" b="0"/>
              <a:pathLst>
                <a:path w="1414" h="6675" fill="none" extrusionOk="0">
                  <a:moveTo>
                    <a:pt x="1413" y="6674"/>
                  </a:moveTo>
                  <a:lnTo>
                    <a:pt x="1413" y="6674"/>
                  </a:lnTo>
                  <a:lnTo>
                    <a:pt x="585" y="2850"/>
                  </a:lnTo>
                  <a:lnTo>
                    <a:pt x="1" y="1"/>
                  </a:lnTo>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63" name="Shape 63"/>
            <p:cNvSpPr/>
            <p:nvPr/>
          </p:nvSpPr>
          <p:spPr>
            <a:xfrm>
              <a:off x="6718575" y="2318625"/>
              <a:ext cx="256950" cy="307525"/>
            </a:xfrm>
            <a:custGeom>
              <a:avLst/>
              <a:gdLst/>
              <a:ahLst/>
              <a:cxnLst/>
              <a:rect l="0" t="0" r="0" b="0"/>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64" name="Shape 64"/>
            <p:cNvSpPr/>
            <p:nvPr/>
          </p:nvSpPr>
          <p:spPr>
            <a:xfrm>
              <a:off x="6873825" y="2459275"/>
              <a:ext cx="35350" cy="166875"/>
            </a:xfrm>
            <a:custGeom>
              <a:avLst/>
              <a:gdLst/>
              <a:ahLst/>
              <a:cxnLst/>
              <a:rect l="0" t="0" r="0" b="0"/>
              <a:pathLst>
                <a:path w="1414" h="6675" fill="none" extrusionOk="0">
                  <a:moveTo>
                    <a:pt x="1413" y="1"/>
                  </a:moveTo>
                  <a:lnTo>
                    <a:pt x="1413" y="1"/>
                  </a:lnTo>
                  <a:lnTo>
                    <a:pt x="829" y="2850"/>
                  </a:lnTo>
                  <a:lnTo>
                    <a:pt x="1" y="6674"/>
                  </a:lnTo>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65" name="Shape 65"/>
            <p:cNvSpPr/>
            <p:nvPr/>
          </p:nvSpPr>
          <p:spPr>
            <a:xfrm>
              <a:off x="6801975" y="2453200"/>
              <a:ext cx="90150" cy="19500"/>
            </a:xfrm>
            <a:custGeom>
              <a:avLst/>
              <a:gdLst/>
              <a:ahLst/>
              <a:cxnLst/>
              <a:rect l="0" t="0" r="0" b="0"/>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66" name="Shape 66"/>
            <p:cNvSpPr/>
            <p:nvPr/>
          </p:nvSpPr>
          <p:spPr>
            <a:xfrm>
              <a:off x="6795900" y="2628550"/>
              <a:ext cx="102300" cy="25"/>
            </a:xfrm>
            <a:custGeom>
              <a:avLst/>
              <a:gdLst/>
              <a:ahLst/>
              <a:cxnLst/>
              <a:rect l="0" t="0" r="0" b="0"/>
              <a:pathLst>
                <a:path w="4092" h="1" fill="none" extrusionOk="0">
                  <a:moveTo>
                    <a:pt x="0" y="1"/>
                  </a:moveTo>
                  <a:lnTo>
                    <a:pt x="4092" y="1"/>
                  </a:lnTo>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grpSp>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pic>
        <p:nvPicPr>
          <p:cNvPr id="13" name="Picture 2" descr="http://i.huffpost.com/gen/1471298/images/o-PROMISE-faceboo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614" y="0"/>
            <a:ext cx="9423614" cy="5143500"/>
          </a:xfrm>
          <a:prstGeom prst="rect">
            <a:avLst/>
          </a:prstGeom>
          <a:noFill/>
          <a:extLst>
            <a:ext uri="{909E8E84-426E-40DD-AFC4-6F175D3DCCD1}">
              <a14:hiddenFill xmlns:a14="http://schemas.microsoft.com/office/drawing/2010/main">
                <a:solidFill>
                  <a:srgbClr val="FFFFFF"/>
                </a:solidFill>
              </a14:hiddenFill>
            </a:ext>
          </a:extLst>
        </p:spPr>
      </p:pic>
      <p:sp>
        <p:nvSpPr>
          <p:cNvPr id="163" name="Shape 163"/>
          <p:cNvSpPr txBox="1">
            <a:spLocks noGrp="1"/>
          </p:cNvSpPr>
          <p:nvPr>
            <p:ph type="body" idx="4294967295"/>
          </p:nvPr>
        </p:nvSpPr>
        <p:spPr>
          <a:xfrm>
            <a:off x="2443557" y="1731605"/>
            <a:ext cx="4173000" cy="3654299"/>
          </a:xfrm>
          <a:prstGeom prst="rect">
            <a:avLst/>
          </a:prstGeom>
          <a:noFill/>
          <a:ln>
            <a:noFill/>
          </a:ln>
        </p:spPr>
        <p:txBody>
          <a:bodyPr lIns="91425" tIns="91425" rIns="91425" bIns="91425" anchor="ctr" anchorCtr="0">
            <a:noAutofit/>
          </a:bodyPr>
          <a:lstStyle/>
          <a:p>
            <a:pPr lvl="0" algn="ctr">
              <a:spcBef>
                <a:spcPts val="0"/>
              </a:spcBef>
              <a:buClr>
                <a:schemeClr val="dk1"/>
              </a:buClr>
              <a:buSzPct val="55000"/>
              <a:buNone/>
            </a:pPr>
            <a:r>
              <a:rPr lang="en" sz="2000" b="1" dirty="0" smtClean="0">
                <a:solidFill>
                  <a:schemeClr val="dk1"/>
                </a:solidFill>
                <a:latin typeface="Lora"/>
                <a:ea typeface="Lora"/>
                <a:cs typeface="Lora"/>
                <a:sym typeface="Lora"/>
              </a:rPr>
              <a:t>The Citizen’s Charter represents a </a:t>
            </a:r>
            <a:r>
              <a:rPr lang="en" sz="2000" b="1" dirty="0" smtClean="0">
                <a:solidFill>
                  <a:schemeClr val="dk1"/>
                </a:solidFill>
                <a:highlight>
                  <a:srgbClr val="FFCD00"/>
                </a:highlight>
                <a:latin typeface="Lora"/>
                <a:ea typeface="Lora"/>
                <a:cs typeface="Lora"/>
                <a:sym typeface="Lora"/>
              </a:rPr>
              <a:t>promise to the public</a:t>
            </a:r>
            <a:r>
              <a:rPr lang="en" sz="2000" b="1" dirty="0" smtClean="0">
                <a:solidFill>
                  <a:schemeClr val="dk1"/>
                </a:solidFill>
                <a:latin typeface="Lora"/>
                <a:ea typeface="Lora"/>
                <a:cs typeface="Lora"/>
                <a:sym typeface="Lora"/>
              </a:rPr>
              <a:t> </a:t>
            </a:r>
          </a:p>
          <a:p>
            <a:pPr lvl="0" algn="ctr">
              <a:spcBef>
                <a:spcPts val="0"/>
              </a:spcBef>
              <a:buClr>
                <a:schemeClr val="dk1"/>
              </a:buClr>
              <a:buSzPct val="55000"/>
              <a:buNone/>
            </a:pPr>
            <a:r>
              <a:rPr lang="en" sz="2000" dirty="0" smtClean="0"/>
              <a:t>on the kind of service they can expect from government offices. All government agencies are required to create, post, and comply with their Citizen’s Charter under ARTA.</a:t>
            </a:r>
            <a:endParaRPr lang="en" sz="2000" dirty="0"/>
          </a:p>
        </p:txBody>
      </p:sp>
    </p:spTree>
    <p:extLst>
      <p:ext uri="{BB962C8B-B14F-4D97-AF65-F5344CB8AC3E}">
        <p14:creationId xmlns:p14="http://schemas.microsoft.com/office/powerpoint/2010/main" val="2705272401"/>
      </p:ext>
    </p:extLst>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Shape 71"/>
          <p:cNvSpPr/>
          <p:nvPr/>
        </p:nvSpPr>
        <p:spPr>
          <a:xfrm>
            <a:off x="5650" y="4163500"/>
            <a:ext cx="9144000" cy="979799"/>
          </a:xfrm>
          <a:prstGeom prst="rect">
            <a:avLst/>
          </a:prstGeom>
          <a:solidFill>
            <a:srgbClr val="FFCD00"/>
          </a:solidFill>
          <a:ln>
            <a:noFill/>
          </a:ln>
        </p:spPr>
        <p:txBody>
          <a:bodyPr lIns="91425" tIns="91425" rIns="91425" bIns="91425" anchor="ctr" anchorCtr="0">
            <a:noAutofit/>
          </a:bodyPr>
          <a:lstStyle/>
          <a:p>
            <a:pPr>
              <a:spcBef>
                <a:spcPts val="0"/>
              </a:spcBef>
              <a:buNone/>
            </a:pPr>
            <a:endParaRPr/>
          </a:p>
        </p:txBody>
      </p:sp>
      <p:sp>
        <p:nvSpPr>
          <p:cNvPr id="72" name="Shape 72"/>
          <p:cNvSpPr txBox="1">
            <a:spLocks noGrp="1"/>
          </p:cNvSpPr>
          <p:nvPr>
            <p:ph type="title"/>
          </p:nvPr>
        </p:nvSpPr>
        <p:spPr>
          <a:xfrm>
            <a:off x="1381250" y="922668"/>
            <a:ext cx="5679950" cy="435599"/>
          </a:xfrm>
          <a:prstGeom prst="rect">
            <a:avLst/>
          </a:prstGeom>
          <a:solidFill>
            <a:schemeClr val="bg1"/>
          </a:solidFill>
        </p:spPr>
        <p:txBody>
          <a:bodyPr lIns="91425" tIns="91425" rIns="91425" bIns="91425" anchor="ctr" anchorCtr="0">
            <a:noAutofit/>
          </a:bodyPr>
          <a:lstStyle/>
          <a:p>
            <a:pPr lvl="0" rtl="0">
              <a:spcBef>
                <a:spcPts val="0"/>
              </a:spcBef>
              <a:buNone/>
            </a:pPr>
            <a:r>
              <a:rPr lang="en" dirty="0" smtClean="0"/>
              <a:t>ARTA Violations related to Citizen’s Charter</a:t>
            </a:r>
            <a:endParaRPr lang="en" dirty="0"/>
          </a:p>
        </p:txBody>
      </p:sp>
      <p:grpSp>
        <p:nvGrpSpPr>
          <p:cNvPr id="73" name="Shape 73"/>
          <p:cNvGrpSpPr/>
          <p:nvPr/>
        </p:nvGrpSpPr>
        <p:grpSpPr>
          <a:xfrm>
            <a:off x="916458" y="1019750"/>
            <a:ext cx="214624" cy="214624"/>
            <a:chOff x="2594050" y="1631825"/>
            <a:chExt cx="439625" cy="439625"/>
          </a:xfrm>
        </p:grpSpPr>
        <p:sp>
          <p:nvSpPr>
            <p:cNvPr id="74" name="Shape 74"/>
            <p:cNvSpPr/>
            <p:nvPr/>
          </p:nvSpPr>
          <p:spPr>
            <a:xfrm>
              <a:off x="2594050" y="1883300"/>
              <a:ext cx="188175" cy="188150"/>
            </a:xfrm>
            <a:custGeom>
              <a:avLst/>
              <a:gdLst/>
              <a:ahLst/>
              <a:cxnLst/>
              <a:rect l="0" t="0" r="0" b="0"/>
              <a:pathLst>
                <a:path w="7527" h="7526" fill="none" extrusionOk="0">
                  <a:moveTo>
                    <a:pt x="5992" y="0"/>
                  </a:moveTo>
                  <a:lnTo>
                    <a:pt x="537" y="6430"/>
                  </a:lnTo>
                  <a:lnTo>
                    <a:pt x="1" y="7526"/>
                  </a:lnTo>
                  <a:lnTo>
                    <a:pt x="1097" y="6990"/>
                  </a:lnTo>
                  <a:lnTo>
                    <a:pt x="7526" y="1534"/>
                  </a:lnTo>
                  <a:lnTo>
                    <a:pt x="5992" y="0"/>
                  </a:lnTo>
                  <a:close/>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75" name="Shape 75"/>
            <p:cNvSpPr/>
            <p:nvPr/>
          </p:nvSpPr>
          <p:spPr>
            <a:xfrm>
              <a:off x="2857700" y="1631825"/>
              <a:ext cx="175975" cy="176000"/>
            </a:xfrm>
            <a:custGeom>
              <a:avLst/>
              <a:gdLst/>
              <a:ahLst/>
              <a:cxnLst/>
              <a:rect l="0" t="0" r="0" b="0"/>
              <a:pathLst>
                <a:path w="7039" h="7040" fill="none" extrusionOk="0">
                  <a:moveTo>
                    <a:pt x="268" y="2704"/>
                  </a:moveTo>
                  <a:lnTo>
                    <a:pt x="4336" y="6771"/>
                  </a:lnTo>
                  <a:lnTo>
                    <a:pt x="4336" y="6771"/>
                  </a:lnTo>
                  <a:lnTo>
                    <a:pt x="4336" y="6771"/>
                  </a:lnTo>
                  <a:lnTo>
                    <a:pt x="4652" y="6917"/>
                  </a:lnTo>
                  <a:lnTo>
                    <a:pt x="4993" y="7015"/>
                  </a:lnTo>
                  <a:lnTo>
                    <a:pt x="5310" y="7039"/>
                  </a:lnTo>
                  <a:lnTo>
                    <a:pt x="5651" y="7039"/>
                  </a:lnTo>
                  <a:lnTo>
                    <a:pt x="5992" y="6966"/>
                  </a:lnTo>
                  <a:lnTo>
                    <a:pt x="6308" y="6844"/>
                  </a:lnTo>
                  <a:lnTo>
                    <a:pt x="6454" y="6747"/>
                  </a:lnTo>
                  <a:lnTo>
                    <a:pt x="6601" y="6674"/>
                  </a:lnTo>
                  <a:lnTo>
                    <a:pt x="6747" y="6552"/>
                  </a:lnTo>
                  <a:lnTo>
                    <a:pt x="6893" y="6430"/>
                  </a:lnTo>
                  <a:lnTo>
                    <a:pt x="6893" y="6430"/>
                  </a:lnTo>
                  <a:lnTo>
                    <a:pt x="6942" y="6357"/>
                  </a:lnTo>
                  <a:lnTo>
                    <a:pt x="7015" y="6260"/>
                  </a:lnTo>
                  <a:lnTo>
                    <a:pt x="7039" y="6138"/>
                  </a:lnTo>
                  <a:lnTo>
                    <a:pt x="7039" y="6041"/>
                  </a:lnTo>
                  <a:lnTo>
                    <a:pt x="7039" y="6041"/>
                  </a:lnTo>
                  <a:lnTo>
                    <a:pt x="7039" y="5943"/>
                  </a:lnTo>
                  <a:lnTo>
                    <a:pt x="7015" y="5846"/>
                  </a:lnTo>
                  <a:lnTo>
                    <a:pt x="6942" y="5748"/>
                  </a:lnTo>
                  <a:lnTo>
                    <a:pt x="6893" y="5651"/>
                  </a:lnTo>
                  <a:lnTo>
                    <a:pt x="1389" y="147"/>
                  </a:lnTo>
                  <a:lnTo>
                    <a:pt x="1389" y="147"/>
                  </a:lnTo>
                  <a:lnTo>
                    <a:pt x="1291" y="98"/>
                  </a:lnTo>
                  <a:lnTo>
                    <a:pt x="1194" y="25"/>
                  </a:lnTo>
                  <a:lnTo>
                    <a:pt x="1096" y="0"/>
                  </a:lnTo>
                  <a:lnTo>
                    <a:pt x="999" y="0"/>
                  </a:lnTo>
                  <a:lnTo>
                    <a:pt x="999" y="0"/>
                  </a:lnTo>
                  <a:lnTo>
                    <a:pt x="902" y="0"/>
                  </a:lnTo>
                  <a:lnTo>
                    <a:pt x="780" y="25"/>
                  </a:lnTo>
                  <a:lnTo>
                    <a:pt x="682" y="98"/>
                  </a:lnTo>
                  <a:lnTo>
                    <a:pt x="609" y="147"/>
                  </a:lnTo>
                  <a:lnTo>
                    <a:pt x="609" y="147"/>
                  </a:lnTo>
                  <a:lnTo>
                    <a:pt x="487" y="293"/>
                  </a:lnTo>
                  <a:lnTo>
                    <a:pt x="366" y="439"/>
                  </a:lnTo>
                  <a:lnTo>
                    <a:pt x="293" y="585"/>
                  </a:lnTo>
                  <a:lnTo>
                    <a:pt x="195" y="731"/>
                  </a:lnTo>
                  <a:lnTo>
                    <a:pt x="73" y="1048"/>
                  </a:lnTo>
                  <a:lnTo>
                    <a:pt x="0" y="1389"/>
                  </a:lnTo>
                  <a:lnTo>
                    <a:pt x="0" y="1730"/>
                  </a:lnTo>
                  <a:lnTo>
                    <a:pt x="25" y="2046"/>
                  </a:lnTo>
                  <a:lnTo>
                    <a:pt x="122" y="2387"/>
                  </a:lnTo>
                  <a:lnTo>
                    <a:pt x="268" y="2704"/>
                  </a:lnTo>
                  <a:lnTo>
                    <a:pt x="268" y="2704"/>
                  </a:lnTo>
                  <a:close/>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76" name="Shape 76"/>
            <p:cNvSpPr/>
            <p:nvPr/>
          </p:nvSpPr>
          <p:spPr>
            <a:xfrm>
              <a:off x="2662850" y="1699400"/>
              <a:ext cx="303250" cy="303250"/>
            </a:xfrm>
            <a:custGeom>
              <a:avLst/>
              <a:gdLst/>
              <a:ahLst/>
              <a:cxnLst/>
              <a:rect l="0" t="0" r="0" b="0"/>
              <a:pathLst>
                <a:path w="12130" h="12130" fill="none" extrusionOk="0">
                  <a:moveTo>
                    <a:pt x="8038" y="1"/>
                  </a:moveTo>
                  <a:lnTo>
                    <a:pt x="4872" y="3191"/>
                  </a:lnTo>
                  <a:lnTo>
                    <a:pt x="4872" y="3191"/>
                  </a:lnTo>
                  <a:lnTo>
                    <a:pt x="4628" y="3094"/>
                  </a:lnTo>
                  <a:lnTo>
                    <a:pt x="4385" y="2997"/>
                  </a:lnTo>
                  <a:lnTo>
                    <a:pt x="4092" y="2899"/>
                  </a:lnTo>
                  <a:lnTo>
                    <a:pt x="3800" y="2850"/>
                  </a:lnTo>
                  <a:lnTo>
                    <a:pt x="3484" y="2777"/>
                  </a:lnTo>
                  <a:lnTo>
                    <a:pt x="3167" y="2729"/>
                  </a:lnTo>
                  <a:lnTo>
                    <a:pt x="2850" y="2704"/>
                  </a:lnTo>
                  <a:lnTo>
                    <a:pt x="2534" y="2704"/>
                  </a:lnTo>
                  <a:lnTo>
                    <a:pt x="2534" y="2704"/>
                  </a:lnTo>
                  <a:lnTo>
                    <a:pt x="2241" y="2704"/>
                  </a:lnTo>
                  <a:lnTo>
                    <a:pt x="1949" y="2729"/>
                  </a:lnTo>
                  <a:lnTo>
                    <a:pt x="1633" y="2777"/>
                  </a:lnTo>
                  <a:lnTo>
                    <a:pt x="1316" y="2850"/>
                  </a:lnTo>
                  <a:lnTo>
                    <a:pt x="999" y="2972"/>
                  </a:lnTo>
                  <a:lnTo>
                    <a:pt x="707" y="3094"/>
                  </a:lnTo>
                  <a:lnTo>
                    <a:pt x="415" y="3289"/>
                  </a:lnTo>
                  <a:lnTo>
                    <a:pt x="147" y="3508"/>
                  </a:lnTo>
                  <a:lnTo>
                    <a:pt x="147" y="3508"/>
                  </a:lnTo>
                  <a:lnTo>
                    <a:pt x="74" y="3581"/>
                  </a:lnTo>
                  <a:lnTo>
                    <a:pt x="25" y="3678"/>
                  </a:lnTo>
                  <a:lnTo>
                    <a:pt x="1" y="3776"/>
                  </a:lnTo>
                  <a:lnTo>
                    <a:pt x="1" y="3898"/>
                  </a:lnTo>
                  <a:lnTo>
                    <a:pt x="1" y="3898"/>
                  </a:lnTo>
                  <a:lnTo>
                    <a:pt x="1" y="3995"/>
                  </a:lnTo>
                  <a:lnTo>
                    <a:pt x="25" y="4093"/>
                  </a:lnTo>
                  <a:lnTo>
                    <a:pt x="74" y="4190"/>
                  </a:lnTo>
                  <a:lnTo>
                    <a:pt x="147" y="4287"/>
                  </a:lnTo>
                  <a:lnTo>
                    <a:pt x="7843" y="11984"/>
                  </a:lnTo>
                  <a:lnTo>
                    <a:pt x="7843" y="11984"/>
                  </a:lnTo>
                  <a:lnTo>
                    <a:pt x="7941" y="12057"/>
                  </a:lnTo>
                  <a:lnTo>
                    <a:pt x="8038" y="12105"/>
                  </a:lnTo>
                  <a:lnTo>
                    <a:pt x="8135" y="12130"/>
                  </a:lnTo>
                  <a:lnTo>
                    <a:pt x="8233" y="12130"/>
                  </a:lnTo>
                  <a:lnTo>
                    <a:pt x="8233" y="12130"/>
                  </a:lnTo>
                  <a:lnTo>
                    <a:pt x="8355" y="12130"/>
                  </a:lnTo>
                  <a:lnTo>
                    <a:pt x="8452" y="12105"/>
                  </a:lnTo>
                  <a:lnTo>
                    <a:pt x="8549" y="12057"/>
                  </a:lnTo>
                  <a:lnTo>
                    <a:pt x="8622" y="11984"/>
                  </a:lnTo>
                  <a:lnTo>
                    <a:pt x="8622" y="11984"/>
                  </a:lnTo>
                  <a:lnTo>
                    <a:pt x="8842" y="11716"/>
                  </a:lnTo>
                  <a:lnTo>
                    <a:pt x="9036" y="11423"/>
                  </a:lnTo>
                  <a:lnTo>
                    <a:pt x="9158" y="11131"/>
                  </a:lnTo>
                  <a:lnTo>
                    <a:pt x="9280" y="10814"/>
                  </a:lnTo>
                  <a:lnTo>
                    <a:pt x="9353" y="10498"/>
                  </a:lnTo>
                  <a:lnTo>
                    <a:pt x="9402" y="10181"/>
                  </a:lnTo>
                  <a:lnTo>
                    <a:pt x="9426" y="9889"/>
                  </a:lnTo>
                  <a:lnTo>
                    <a:pt x="9426" y="9597"/>
                  </a:lnTo>
                  <a:lnTo>
                    <a:pt x="9426" y="9597"/>
                  </a:lnTo>
                  <a:lnTo>
                    <a:pt x="9426" y="9280"/>
                  </a:lnTo>
                  <a:lnTo>
                    <a:pt x="9402" y="8964"/>
                  </a:lnTo>
                  <a:lnTo>
                    <a:pt x="9353" y="8647"/>
                  </a:lnTo>
                  <a:lnTo>
                    <a:pt x="9280" y="8330"/>
                  </a:lnTo>
                  <a:lnTo>
                    <a:pt x="9231" y="8038"/>
                  </a:lnTo>
                  <a:lnTo>
                    <a:pt x="9134" y="7746"/>
                  </a:lnTo>
                  <a:lnTo>
                    <a:pt x="9036" y="7502"/>
                  </a:lnTo>
                  <a:lnTo>
                    <a:pt x="8939" y="7259"/>
                  </a:lnTo>
                  <a:lnTo>
                    <a:pt x="12130" y="4093"/>
                  </a:lnTo>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77" name="Shape 77"/>
            <p:cNvSpPr/>
            <p:nvPr/>
          </p:nvSpPr>
          <p:spPr>
            <a:xfrm>
              <a:off x="2814911" y="1754061"/>
              <a:ext cx="49950" cy="49950"/>
            </a:xfrm>
            <a:custGeom>
              <a:avLst/>
              <a:gdLst/>
              <a:ahLst/>
              <a:cxnLst/>
              <a:rect l="0" t="0" r="0" b="0"/>
              <a:pathLst>
                <a:path w="1998" h="1998" fill="none" extrusionOk="0">
                  <a:moveTo>
                    <a:pt x="1" y="1997"/>
                  </a:moveTo>
                  <a:lnTo>
                    <a:pt x="1998" y="0"/>
                  </a:lnTo>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grpSp>
      <p:sp>
        <p:nvSpPr>
          <p:cNvPr id="78" name="Shape 78"/>
          <p:cNvSpPr txBox="1"/>
          <p:nvPr/>
        </p:nvSpPr>
        <p:spPr>
          <a:xfrm>
            <a:off x="1381250" y="1352550"/>
            <a:ext cx="7031099" cy="826499"/>
          </a:xfrm>
          <a:prstGeom prst="rect">
            <a:avLst/>
          </a:prstGeom>
          <a:noFill/>
          <a:ln>
            <a:noFill/>
          </a:ln>
        </p:spPr>
        <p:txBody>
          <a:bodyPr lIns="91425" tIns="91425" rIns="91425" bIns="91425" anchor="t" anchorCtr="0">
            <a:noAutofit/>
          </a:bodyPr>
          <a:lstStyle/>
          <a:p>
            <a:pPr lvl="0">
              <a:spcBef>
                <a:spcPts val="600"/>
              </a:spcBef>
            </a:pPr>
            <a:r>
              <a:rPr lang="en-PH" sz="1200" dirty="0" smtClean="0">
                <a:latin typeface="Quattrocento Sans"/>
                <a:ea typeface="Quattrocento Sans"/>
                <a:cs typeface="Quattrocento Sans"/>
                <a:sym typeface="Quattrocento Sans"/>
              </a:rPr>
              <a:t>Failure </a:t>
            </a:r>
            <a:r>
              <a:rPr lang="en-PH" sz="1200" dirty="0">
                <a:latin typeface="Quattrocento Sans"/>
                <a:ea typeface="Quattrocento Sans"/>
                <a:cs typeface="Quattrocento Sans"/>
                <a:sym typeface="Quattrocento Sans"/>
              </a:rPr>
              <a:t>to render frontline services within the prescribed period on any application and/or request without due </a:t>
            </a:r>
            <a:r>
              <a:rPr lang="en-PH" sz="1200" dirty="0" smtClean="0">
                <a:latin typeface="Quattrocento Sans"/>
                <a:ea typeface="Quattrocento Sans"/>
                <a:cs typeface="Quattrocento Sans"/>
                <a:sym typeface="Quattrocento Sans"/>
              </a:rPr>
              <a:t>cause; Imposition </a:t>
            </a:r>
            <a:r>
              <a:rPr lang="en-PH" sz="1200" dirty="0">
                <a:latin typeface="Quattrocento Sans"/>
                <a:ea typeface="Quattrocento Sans"/>
                <a:cs typeface="Quattrocento Sans"/>
                <a:sym typeface="Quattrocento Sans"/>
              </a:rPr>
              <a:t>of additional irrelevant requirements other than those listed in the first </a:t>
            </a:r>
            <a:r>
              <a:rPr lang="en-PH" sz="1200" dirty="0" smtClean="0">
                <a:latin typeface="Quattrocento Sans"/>
                <a:ea typeface="Quattrocento Sans"/>
                <a:cs typeface="Quattrocento Sans"/>
                <a:sym typeface="Quattrocento Sans"/>
              </a:rPr>
              <a:t>notice</a:t>
            </a:r>
            <a:endParaRPr lang="en-PH" sz="1200" dirty="0">
              <a:latin typeface="Quattrocento Sans"/>
              <a:ea typeface="Quattrocento Sans"/>
              <a:cs typeface="Quattrocento Sans"/>
              <a:sym typeface="Quattrocento Sans"/>
            </a:endParaRPr>
          </a:p>
        </p:txBody>
      </p:sp>
      <p:sp>
        <p:nvSpPr>
          <p:cNvPr id="79" name="Shape 79"/>
          <p:cNvSpPr txBox="1"/>
          <p:nvPr/>
        </p:nvSpPr>
        <p:spPr>
          <a:xfrm>
            <a:off x="1381250" y="2187750"/>
            <a:ext cx="2098550" cy="2207100"/>
          </a:xfrm>
          <a:prstGeom prst="rect">
            <a:avLst/>
          </a:prstGeom>
          <a:noFill/>
          <a:ln>
            <a:noFill/>
          </a:ln>
        </p:spPr>
        <p:txBody>
          <a:bodyPr lIns="91425" tIns="91425" rIns="91425" bIns="91425" anchor="t" anchorCtr="0">
            <a:noAutofit/>
          </a:bodyPr>
          <a:lstStyle/>
          <a:p>
            <a:pPr lvl="0" rtl="0">
              <a:spcBef>
                <a:spcPts val="600"/>
              </a:spcBef>
              <a:buNone/>
            </a:pPr>
            <a:r>
              <a:rPr lang="en" sz="1200" b="1" dirty="0" smtClean="0">
                <a:highlight>
                  <a:srgbClr val="FFCD00"/>
                </a:highlight>
                <a:latin typeface="Quattrocento Sans"/>
                <a:ea typeface="Quattrocento Sans"/>
                <a:cs typeface="Quattrocento Sans"/>
                <a:sym typeface="Quattrocento Sans"/>
              </a:rPr>
              <a:t>FIRST OFFENSE</a:t>
            </a:r>
            <a:endParaRPr lang="en" sz="1200" b="1" dirty="0">
              <a:highlight>
                <a:srgbClr val="FFCD00"/>
              </a:highlight>
              <a:latin typeface="Quattrocento Sans"/>
              <a:ea typeface="Quattrocento Sans"/>
              <a:cs typeface="Quattrocento Sans"/>
              <a:sym typeface="Quattrocento Sans"/>
            </a:endParaRPr>
          </a:p>
          <a:p>
            <a:pPr lvl="0">
              <a:spcBef>
                <a:spcPts val="600"/>
              </a:spcBef>
            </a:pPr>
            <a:r>
              <a:rPr lang="en-PH" sz="1200" dirty="0">
                <a:latin typeface="Quattrocento Sans"/>
                <a:ea typeface="Quattrocento Sans"/>
                <a:cs typeface="Quattrocento Sans"/>
                <a:sym typeface="Quattrocento Sans"/>
              </a:rPr>
              <a:t>Thirty (30) days suspension without pay and mandatory attendance in Values Orientation Program</a:t>
            </a:r>
            <a:endParaRPr lang="en" sz="1200" dirty="0">
              <a:latin typeface="Quattrocento Sans"/>
              <a:ea typeface="Quattrocento Sans"/>
              <a:cs typeface="Quattrocento Sans"/>
              <a:sym typeface="Quattrocento Sans"/>
            </a:endParaRPr>
          </a:p>
        </p:txBody>
      </p:sp>
      <p:sp>
        <p:nvSpPr>
          <p:cNvPr id="81" name="Shape 81"/>
          <p:cNvSpPr txBox="1"/>
          <p:nvPr/>
        </p:nvSpPr>
        <p:spPr>
          <a:xfrm>
            <a:off x="675650" y="4134525"/>
            <a:ext cx="7846200" cy="826499"/>
          </a:xfrm>
          <a:prstGeom prst="rect">
            <a:avLst/>
          </a:prstGeom>
          <a:noFill/>
          <a:ln>
            <a:noFill/>
          </a:ln>
        </p:spPr>
        <p:txBody>
          <a:bodyPr lIns="91425" tIns="91425" rIns="91425" bIns="91425" anchor="t" anchorCtr="0">
            <a:noAutofit/>
          </a:bodyPr>
          <a:lstStyle/>
          <a:p>
            <a:pPr lvl="0" rtl="0">
              <a:spcBef>
                <a:spcPts val="1000"/>
              </a:spcBef>
              <a:spcAft>
                <a:spcPts val="1000"/>
              </a:spcAft>
              <a:buNone/>
            </a:pPr>
            <a:r>
              <a:rPr lang="en-PH" sz="1100" b="1" i="1" dirty="0" smtClean="0">
                <a:latin typeface="Lora"/>
                <a:ea typeface="Lora"/>
                <a:cs typeface="Lora"/>
                <a:sym typeface="Lora"/>
              </a:rPr>
              <a:t>Above-mentioned violations, along with other violations provided in ARTA’s Implementing Rules and Regulations (IRR) may be reported to the Contact Center ng Bayan 24/7 or noted whenever the Report Card Survey is conducted.</a:t>
            </a:r>
            <a:endParaRPr lang="en" sz="1100" i="1" dirty="0">
              <a:latin typeface="Lora"/>
              <a:ea typeface="Lora"/>
              <a:cs typeface="Lora"/>
              <a:sym typeface="Lora"/>
            </a:endParaRPr>
          </a:p>
          <a:p>
            <a:pPr lvl="0" rtl="0">
              <a:spcBef>
                <a:spcPts val="1000"/>
              </a:spcBef>
              <a:spcAft>
                <a:spcPts val="1000"/>
              </a:spcAft>
              <a:buNone/>
            </a:pPr>
            <a:endParaRPr sz="1100" i="1" dirty="0">
              <a:latin typeface="Lora"/>
              <a:ea typeface="Lora"/>
              <a:cs typeface="Lora"/>
              <a:sym typeface="Lora"/>
            </a:endParaRPr>
          </a:p>
          <a:p>
            <a:pPr lvl="0" rtl="0">
              <a:spcBef>
                <a:spcPts val="1000"/>
              </a:spcBef>
              <a:spcAft>
                <a:spcPts val="1000"/>
              </a:spcAft>
              <a:buNone/>
            </a:pPr>
            <a:endParaRPr sz="1100" i="1" dirty="0">
              <a:latin typeface="Lora"/>
              <a:ea typeface="Lora"/>
              <a:cs typeface="Lora"/>
              <a:sym typeface="Lora"/>
            </a:endParaRPr>
          </a:p>
        </p:txBody>
      </p:sp>
      <p:sp>
        <p:nvSpPr>
          <p:cNvPr id="13" name="Shape 79"/>
          <p:cNvSpPr txBox="1"/>
          <p:nvPr/>
        </p:nvSpPr>
        <p:spPr>
          <a:xfrm>
            <a:off x="3934051" y="2179049"/>
            <a:ext cx="2098550" cy="2207100"/>
          </a:xfrm>
          <a:prstGeom prst="rect">
            <a:avLst/>
          </a:prstGeom>
          <a:noFill/>
          <a:ln>
            <a:noFill/>
          </a:ln>
        </p:spPr>
        <p:txBody>
          <a:bodyPr lIns="91425" tIns="91425" rIns="91425" bIns="91425" anchor="t" anchorCtr="0">
            <a:noAutofit/>
          </a:bodyPr>
          <a:lstStyle/>
          <a:p>
            <a:pPr lvl="0" rtl="0">
              <a:spcBef>
                <a:spcPts val="600"/>
              </a:spcBef>
              <a:buNone/>
            </a:pPr>
            <a:r>
              <a:rPr lang="en" sz="1200" b="1" dirty="0" smtClean="0">
                <a:highlight>
                  <a:srgbClr val="FFCD00"/>
                </a:highlight>
                <a:latin typeface="Quattrocento Sans"/>
                <a:ea typeface="Quattrocento Sans"/>
                <a:cs typeface="Quattrocento Sans"/>
                <a:sym typeface="Quattrocento Sans"/>
              </a:rPr>
              <a:t>SECOND OFFENSE</a:t>
            </a:r>
            <a:endParaRPr lang="en" sz="1200" b="1" dirty="0">
              <a:highlight>
                <a:srgbClr val="FFCD00"/>
              </a:highlight>
              <a:latin typeface="Quattrocento Sans"/>
              <a:ea typeface="Quattrocento Sans"/>
              <a:cs typeface="Quattrocento Sans"/>
              <a:sym typeface="Quattrocento Sans"/>
            </a:endParaRPr>
          </a:p>
          <a:p>
            <a:pPr lvl="0">
              <a:spcBef>
                <a:spcPts val="600"/>
              </a:spcBef>
            </a:pPr>
            <a:r>
              <a:rPr lang="en-PH" sz="1200" dirty="0">
                <a:latin typeface="Quattrocento Sans"/>
                <a:ea typeface="Quattrocento Sans"/>
                <a:cs typeface="Quattrocento Sans"/>
                <a:sym typeface="Quattrocento Sans"/>
              </a:rPr>
              <a:t>Three (3) months suspension without pay</a:t>
            </a:r>
            <a:r>
              <a:rPr lang="en" sz="1200" dirty="0" smtClean="0">
                <a:latin typeface="Quattrocento Sans"/>
                <a:ea typeface="Quattrocento Sans"/>
                <a:cs typeface="Quattrocento Sans"/>
                <a:sym typeface="Quattrocento Sans"/>
              </a:rPr>
              <a:t>.</a:t>
            </a:r>
            <a:endParaRPr lang="en" sz="1200" dirty="0">
              <a:latin typeface="Quattrocento Sans"/>
              <a:ea typeface="Quattrocento Sans"/>
              <a:cs typeface="Quattrocento Sans"/>
              <a:sym typeface="Quattrocento Sans"/>
            </a:endParaRPr>
          </a:p>
        </p:txBody>
      </p:sp>
      <p:sp>
        <p:nvSpPr>
          <p:cNvPr id="14" name="Shape 79"/>
          <p:cNvSpPr txBox="1"/>
          <p:nvPr/>
        </p:nvSpPr>
        <p:spPr>
          <a:xfrm>
            <a:off x="6486852" y="2179049"/>
            <a:ext cx="2098550" cy="2207100"/>
          </a:xfrm>
          <a:prstGeom prst="rect">
            <a:avLst/>
          </a:prstGeom>
          <a:noFill/>
          <a:ln>
            <a:noFill/>
          </a:ln>
        </p:spPr>
        <p:txBody>
          <a:bodyPr lIns="91425" tIns="91425" rIns="91425" bIns="91425" anchor="t" anchorCtr="0">
            <a:noAutofit/>
          </a:bodyPr>
          <a:lstStyle/>
          <a:p>
            <a:pPr lvl="0" rtl="0">
              <a:spcBef>
                <a:spcPts val="600"/>
              </a:spcBef>
              <a:buNone/>
            </a:pPr>
            <a:r>
              <a:rPr lang="en" sz="1200" b="1" dirty="0" smtClean="0">
                <a:highlight>
                  <a:srgbClr val="FFCD00"/>
                </a:highlight>
                <a:latin typeface="Quattrocento Sans"/>
                <a:ea typeface="Quattrocento Sans"/>
                <a:cs typeface="Quattrocento Sans"/>
                <a:sym typeface="Quattrocento Sans"/>
              </a:rPr>
              <a:t>THIRD OFFENSE</a:t>
            </a:r>
            <a:endParaRPr lang="en" sz="1200" b="1" dirty="0">
              <a:highlight>
                <a:srgbClr val="FFCD00"/>
              </a:highlight>
              <a:latin typeface="Quattrocento Sans"/>
              <a:ea typeface="Quattrocento Sans"/>
              <a:cs typeface="Quattrocento Sans"/>
              <a:sym typeface="Quattrocento Sans"/>
            </a:endParaRPr>
          </a:p>
          <a:p>
            <a:pPr lvl="0">
              <a:spcBef>
                <a:spcPts val="600"/>
              </a:spcBef>
            </a:pPr>
            <a:r>
              <a:rPr lang="en-PH" sz="1200" dirty="0">
                <a:latin typeface="Quattrocento Sans"/>
                <a:ea typeface="Quattrocento Sans"/>
                <a:cs typeface="Quattrocento Sans"/>
                <a:sym typeface="Quattrocento Sans"/>
              </a:rPr>
              <a:t>Dismissal and perpetual disqualification from public service</a:t>
            </a:r>
            <a:endParaRPr lang="en" sz="1200" dirty="0">
              <a:latin typeface="Quattrocento Sans"/>
              <a:ea typeface="Quattrocento Sans"/>
              <a:cs typeface="Quattrocento Sans"/>
              <a:sym typeface="Quattrocento Sans"/>
            </a:endParaRPr>
          </a:p>
        </p:txBody>
      </p:sp>
    </p:spTree>
    <p:extLst>
      <p:ext uri="{BB962C8B-B14F-4D97-AF65-F5344CB8AC3E}">
        <p14:creationId xmlns:p14="http://schemas.microsoft.com/office/powerpoint/2010/main" val="1721763624"/>
      </p:ext>
    </p:extLst>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4738" y="0"/>
            <a:ext cx="3974523" cy="5143500"/>
          </a:xfrm>
          <a:prstGeom prst="rect">
            <a:avLst/>
          </a:prstGeom>
        </p:spPr>
      </p:pic>
    </p:spTree>
    <p:extLst>
      <p:ext uri="{BB962C8B-B14F-4D97-AF65-F5344CB8AC3E}">
        <p14:creationId xmlns:p14="http://schemas.microsoft.com/office/powerpoint/2010/main" val="4793505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4" name="Oval 13"/>
          <p:cNvSpPr/>
          <p:nvPr/>
        </p:nvSpPr>
        <p:spPr>
          <a:xfrm>
            <a:off x="384700" y="878850"/>
            <a:ext cx="3654299" cy="3654299"/>
          </a:xfrm>
          <a:prstGeom prst="ellipse">
            <a:avLst/>
          </a:prstGeom>
          <a:blipFill>
            <a:blip r:embed="rId3">
              <a:extLst>
                <a:ext uri="{28A0092B-C50C-407E-A947-70E740481C1C}">
                  <a14:useLocalDpi xmlns:a14="http://schemas.microsoft.com/office/drawing/2010/main" val="0"/>
                </a:ext>
              </a:extLst>
            </a:blip>
            <a:srcRect/>
            <a:stretch>
              <a:fillRect l="-25000" r="-25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63" name="Shape 163"/>
          <p:cNvSpPr txBox="1">
            <a:spLocks noGrp="1"/>
          </p:cNvSpPr>
          <p:nvPr>
            <p:ph type="body" idx="4294967295"/>
          </p:nvPr>
        </p:nvSpPr>
        <p:spPr>
          <a:xfrm>
            <a:off x="4361975" y="878850"/>
            <a:ext cx="4173000" cy="3654299"/>
          </a:xfrm>
          <a:prstGeom prst="rect">
            <a:avLst/>
          </a:prstGeom>
          <a:noFill/>
          <a:ln>
            <a:noFill/>
          </a:ln>
        </p:spPr>
        <p:txBody>
          <a:bodyPr lIns="91425" tIns="91425" rIns="91425" bIns="91425" anchor="ctr" anchorCtr="0">
            <a:noAutofit/>
          </a:bodyPr>
          <a:lstStyle/>
          <a:p>
            <a:pPr lvl="0">
              <a:spcBef>
                <a:spcPts val="0"/>
              </a:spcBef>
              <a:buClr>
                <a:schemeClr val="dk1"/>
              </a:buClr>
              <a:buSzPct val="55000"/>
              <a:buNone/>
            </a:pPr>
            <a:r>
              <a:rPr lang="en" sz="2000" b="1" dirty="0" smtClean="0">
                <a:solidFill>
                  <a:schemeClr val="dk1"/>
                </a:solidFill>
                <a:latin typeface="Lora"/>
                <a:ea typeface="Lora"/>
                <a:cs typeface="Lora"/>
                <a:sym typeface="Lora"/>
              </a:rPr>
              <a:t>Contact Center ng </a:t>
            </a:r>
            <a:r>
              <a:rPr lang="en" sz="2000" b="1" dirty="0" smtClean="0">
                <a:solidFill>
                  <a:schemeClr val="dk1"/>
                </a:solidFill>
                <a:highlight>
                  <a:srgbClr val="FFCD00"/>
                </a:highlight>
                <a:latin typeface="Lora"/>
                <a:ea typeface="Lora"/>
                <a:cs typeface="Lora"/>
                <a:sym typeface="Lora"/>
              </a:rPr>
              <a:t>Bayan</a:t>
            </a:r>
            <a:r>
              <a:rPr lang="en" sz="2000" b="1" dirty="0">
                <a:solidFill>
                  <a:schemeClr val="dk1"/>
                </a:solidFill>
                <a:highlight>
                  <a:srgbClr val="FFCD00"/>
                </a:highlight>
                <a:latin typeface="Lora"/>
                <a:ea typeface="Lora"/>
                <a:cs typeface="Lora"/>
                <a:sym typeface="Lora"/>
              </a:rPr>
              <a:t> </a:t>
            </a:r>
            <a:r>
              <a:rPr lang="en" sz="2000" b="1" dirty="0" smtClean="0">
                <a:solidFill>
                  <a:schemeClr val="dk1"/>
                </a:solidFill>
                <a:latin typeface="Lora"/>
                <a:ea typeface="Lora"/>
                <a:cs typeface="Lora"/>
                <a:sym typeface="Lora"/>
              </a:rPr>
              <a:t>(CCB)</a:t>
            </a:r>
            <a:endParaRPr lang="en" sz="2000" b="1" dirty="0">
              <a:solidFill>
                <a:schemeClr val="dk1"/>
              </a:solidFill>
              <a:highlight>
                <a:srgbClr val="FFCD00"/>
              </a:highlight>
              <a:latin typeface="Lora"/>
              <a:ea typeface="Lora"/>
              <a:cs typeface="Lora"/>
              <a:sym typeface="Lora"/>
            </a:endParaRPr>
          </a:p>
          <a:p>
            <a:pPr lvl="0">
              <a:spcBef>
                <a:spcPts val="0"/>
              </a:spcBef>
              <a:buNone/>
            </a:pPr>
            <a:r>
              <a:rPr lang="en-PH" sz="2000" kern="1200" dirty="0">
                <a:solidFill>
                  <a:schemeClr val="tx1"/>
                </a:solidFill>
              </a:rPr>
              <a:t>CCB is the government’s central helpline against red tape. </a:t>
            </a:r>
            <a:endParaRPr lang="en" sz="2000" dirty="0"/>
          </a:p>
        </p:txBody>
      </p:sp>
      <p:cxnSp>
        <p:nvCxnSpPr>
          <p:cNvPr id="164" name="Shape 164"/>
          <p:cNvCxnSpPr/>
          <p:nvPr/>
        </p:nvCxnSpPr>
        <p:spPr>
          <a:xfrm>
            <a:off x="-6450" y="1131725"/>
            <a:ext cx="9150599" cy="0"/>
          </a:xfrm>
          <a:prstGeom prst="straightConnector1">
            <a:avLst/>
          </a:prstGeom>
          <a:noFill/>
          <a:ln w="9525" cap="flat" cmpd="sng">
            <a:solidFill>
              <a:srgbClr val="CCCCCC"/>
            </a:solidFill>
            <a:prstDash val="solid"/>
            <a:round/>
            <a:headEnd type="none" w="lg" len="lg"/>
            <a:tailEnd type="none" w="lg" len="lg"/>
          </a:ln>
        </p:spPr>
      </p:cxnSp>
      <p:sp>
        <p:nvSpPr>
          <p:cNvPr id="166" name="Shape 166"/>
          <p:cNvSpPr/>
          <p:nvPr/>
        </p:nvSpPr>
        <p:spPr>
          <a:xfrm>
            <a:off x="625400" y="736699"/>
            <a:ext cx="790199" cy="790199"/>
          </a:xfrm>
          <a:prstGeom prst="ellipse">
            <a:avLst/>
          </a:prstGeom>
          <a:solidFill>
            <a:srgbClr val="FFCD00"/>
          </a:solidFill>
          <a:ln>
            <a:noFill/>
          </a:ln>
        </p:spPr>
        <p:txBody>
          <a:bodyPr lIns="91425" tIns="91425" rIns="91425" bIns="91425" anchor="ctr" anchorCtr="0">
            <a:noAutofit/>
          </a:bodyPr>
          <a:lstStyle/>
          <a:p>
            <a:pPr lvl="0" rtl="0">
              <a:spcBef>
                <a:spcPts val="0"/>
              </a:spcBef>
              <a:buNone/>
            </a:pPr>
            <a:endParaRPr/>
          </a:p>
        </p:txBody>
      </p:sp>
      <p:grpSp>
        <p:nvGrpSpPr>
          <p:cNvPr id="167" name="Shape 167"/>
          <p:cNvGrpSpPr/>
          <p:nvPr/>
        </p:nvGrpSpPr>
        <p:grpSpPr>
          <a:xfrm>
            <a:off x="842317" y="975119"/>
            <a:ext cx="356203" cy="313212"/>
            <a:chOff x="1929775" y="320925"/>
            <a:chExt cx="423800" cy="372650"/>
          </a:xfrm>
        </p:grpSpPr>
        <p:sp>
          <p:nvSpPr>
            <p:cNvPr id="168" name="Shape 168"/>
            <p:cNvSpPr/>
            <p:nvPr/>
          </p:nvSpPr>
          <p:spPr>
            <a:xfrm>
              <a:off x="1929775" y="320925"/>
              <a:ext cx="423800" cy="372650"/>
            </a:xfrm>
            <a:custGeom>
              <a:avLst/>
              <a:gdLst/>
              <a:ahLst/>
              <a:cxnLst/>
              <a:rect l="0" t="0" r="0" b="0"/>
              <a:pathLst>
                <a:path w="16952" h="14906" fill="none" extrusionOk="0">
                  <a:moveTo>
                    <a:pt x="16172" y="0"/>
                  </a:moveTo>
                  <a:lnTo>
                    <a:pt x="780" y="0"/>
                  </a:lnTo>
                  <a:lnTo>
                    <a:pt x="780" y="0"/>
                  </a:lnTo>
                  <a:lnTo>
                    <a:pt x="634" y="25"/>
                  </a:lnTo>
                  <a:lnTo>
                    <a:pt x="488" y="73"/>
                  </a:lnTo>
                  <a:lnTo>
                    <a:pt x="341" y="146"/>
                  </a:lnTo>
                  <a:lnTo>
                    <a:pt x="220" y="244"/>
                  </a:lnTo>
                  <a:lnTo>
                    <a:pt x="122" y="341"/>
                  </a:lnTo>
                  <a:lnTo>
                    <a:pt x="74" y="487"/>
                  </a:lnTo>
                  <a:lnTo>
                    <a:pt x="25" y="634"/>
                  </a:lnTo>
                  <a:lnTo>
                    <a:pt x="0" y="780"/>
                  </a:lnTo>
                  <a:lnTo>
                    <a:pt x="0" y="14126"/>
                  </a:lnTo>
                  <a:lnTo>
                    <a:pt x="0" y="14126"/>
                  </a:lnTo>
                  <a:lnTo>
                    <a:pt x="25" y="14272"/>
                  </a:lnTo>
                  <a:lnTo>
                    <a:pt x="74" y="14418"/>
                  </a:lnTo>
                  <a:lnTo>
                    <a:pt x="122" y="14565"/>
                  </a:lnTo>
                  <a:lnTo>
                    <a:pt x="220" y="14662"/>
                  </a:lnTo>
                  <a:lnTo>
                    <a:pt x="341" y="14759"/>
                  </a:lnTo>
                  <a:lnTo>
                    <a:pt x="488" y="14832"/>
                  </a:lnTo>
                  <a:lnTo>
                    <a:pt x="634" y="14881"/>
                  </a:lnTo>
                  <a:lnTo>
                    <a:pt x="780" y="14906"/>
                  </a:lnTo>
                  <a:lnTo>
                    <a:pt x="16172" y="14906"/>
                  </a:lnTo>
                  <a:lnTo>
                    <a:pt x="16172" y="14906"/>
                  </a:lnTo>
                  <a:lnTo>
                    <a:pt x="16318" y="14881"/>
                  </a:lnTo>
                  <a:lnTo>
                    <a:pt x="16464" y="14832"/>
                  </a:lnTo>
                  <a:lnTo>
                    <a:pt x="16611" y="14759"/>
                  </a:lnTo>
                  <a:lnTo>
                    <a:pt x="16732" y="14662"/>
                  </a:lnTo>
                  <a:lnTo>
                    <a:pt x="16830" y="14565"/>
                  </a:lnTo>
                  <a:lnTo>
                    <a:pt x="16878" y="14418"/>
                  </a:lnTo>
                  <a:lnTo>
                    <a:pt x="16927" y="14272"/>
                  </a:lnTo>
                  <a:lnTo>
                    <a:pt x="16952" y="14126"/>
                  </a:lnTo>
                  <a:lnTo>
                    <a:pt x="16952" y="780"/>
                  </a:lnTo>
                  <a:lnTo>
                    <a:pt x="16952" y="780"/>
                  </a:lnTo>
                  <a:lnTo>
                    <a:pt x="16927" y="634"/>
                  </a:lnTo>
                  <a:lnTo>
                    <a:pt x="16878" y="487"/>
                  </a:lnTo>
                  <a:lnTo>
                    <a:pt x="16830" y="341"/>
                  </a:lnTo>
                  <a:lnTo>
                    <a:pt x="16732" y="244"/>
                  </a:lnTo>
                  <a:lnTo>
                    <a:pt x="16611" y="146"/>
                  </a:lnTo>
                  <a:lnTo>
                    <a:pt x="16464" y="73"/>
                  </a:lnTo>
                  <a:lnTo>
                    <a:pt x="16318" y="25"/>
                  </a:lnTo>
                  <a:lnTo>
                    <a:pt x="16172" y="0"/>
                  </a:lnTo>
                  <a:lnTo>
                    <a:pt x="16172" y="0"/>
                  </a:lnTo>
                  <a:close/>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169" name="Shape 169"/>
            <p:cNvSpPr/>
            <p:nvPr/>
          </p:nvSpPr>
          <p:spPr>
            <a:xfrm>
              <a:off x="1954125" y="345275"/>
              <a:ext cx="375100" cy="323950"/>
            </a:xfrm>
            <a:custGeom>
              <a:avLst/>
              <a:gdLst/>
              <a:ahLst/>
              <a:cxnLst/>
              <a:rect l="0" t="0" r="0" b="0"/>
              <a:pathLst>
                <a:path w="15004" h="12958" fill="none" extrusionOk="0">
                  <a:moveTo>
                    <a:pt x="15003" y="12957"/>
                  </a:moveTo>
                  <a:lnTo>
                    <a:pt x="1" y="12957"/>
                  </a:lnTo>
                  <a:lnTo>
                    <a:pt x="1" y="0"/>
                  </a:lnTo>
                  <a:lnTo>
                    <a:pt x="15003" y="0"/>
                  </a:lnTo>
                  <a:lnTo>
                    <a:pt x="15003" y="12957"/>
                  </a:lnTo>
                  <a:close/>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170" name="Shape 170"/>
            <p:cNvSpPr/>
            <p:nvPr/>
          </p:nvSpPr>
          <p:spPr>
            <a:xfrm>
              <a:off x="2162375" y="534625"/>
              <a:ext cx="146750" cy="113275"/>
            </a:xfrm>
            <a:custGeom>
              <a:avLst/>
              <a:gdLst/>
              <a:ahLst/>
              <a:cxnLst/>
              <a:rect l="0" t="0" r="0" b="0"/>
              <a:pathLst>
                <a:path w="5870" h="4531" fill="none" extrusionOk="0">
                  <a:moveTo>
                    <a:pt x="0" y="2266"/>
                  </a:moveTo>
                  <a:lnTo>
                    <a:pt x="1534" y="244"/>
                  </a:lnTo>
                  <a:lnTo>
                    <a:pt x="1534" y="244"/>
                  </a:lnTo>
                  <a:lnTo>
                    <a:pt x="1632" y="147"/>
                  </a:lnTo>
                  <a:lnTo>
                    <a:pt x="1754" y="50"/>
                  </a:lnTo>
                  <a:lnTo>
                    <a:pt x="1875" y="1"/>
                  </a:lnTo>
                  <a:lnTo>
                    <a:pt x="2022" y="1"/>
                  </a:lnTo>
                  <a:lnTo>
                    <a:pt x="2143" y="1"/>
                  </a:lnTo>
                  <a:lnTo>
                    <a:pt x="2289" y="50"/>
                  </a:lnTo>
                  <a:lnTo>
                    <a:pt x="2411" y="147"/>
                  </a:lnTo>
                  <a:lnTo>
                    <a:pt x="2509" y="244"/>
                  </a:lnTo>
                  <a:lnTo>
                    <a:pt x="5870" y="4531"/>
                  </a:lnTo>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171" name="Shape 171"/>
            <p:cNvSpPr/>
            <p:nvPr/>
          </p:nvSpPr>
          <p:spPr>
            <a:xfrm>
              <a:off x="1974225" y="468875"/>
              <a:ext cx="232600" cy="179025"/>
            </a:xfrm>
            <a:custGeom>
              <a:avLst/>
              <a:gdLst/>
              <a:ahLst/>
              <a:cxnLst/>
              <a:rect l="0" t="0" r="0" b="0"/>
              <a:pathLst>
                <a:path w="9304" h="7161" fill="none" extrusionOk="0">
                  <a:moveTo>
                    <a:pt x="0" y="3995"/>
                  </a:moveTo>
                  <a:lnTo>
                    <a:pt x="2923" y="244"/>
                  </a:lnTo>
                  <a:lnTo>
                    <a:pt x="2923" y="244"/>
                  </a:lnTo>
                  <a:lnTo>
                    <a:pt x="3020" y="147"/>
                  </a:lnTo>
                  <a:lnTo>
                    <a:pt x="3142" y="49"/>
                  </a:lnTo>
                  <a:lnTo>
                    <a:pt x="3264" y="1"/>
                  </a:lnTo>
                  <a:lnTo>
                    <a:pt x="3410" y="1"/>
                  </a:lnTo>
                  <a:lnTo>
                    <a:pt x="3532" y="1"/>
                  </a:lnTo>
                  <a:lnTo>
                    <a:pt x="3678" y="49"/>
                  </a:lnTo>
                  <a:lnTo>
                    <a:pt x="3800" y="147"/>
                  </a:lnTo>
                  <a:lnTo>
                    <a:pt x="3897" y="244"/>
                  </a:lnTo>
                  <a:lnTo>
                    <a:pt x="9304" y="7161"/>
                  </a:lnTo>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172" name="Shape 172"/>
            <p:cNvSpPr/>
            <p:nvPr/>
          </p:nvSpPr>
          <p:spPr>
            <a:xfrm>
              <a:off x="2169675" y="396425"/>
              <a:ext cx="97450" cy="97450"/>
            </a:xfrm>
            <a:custGeom>
              <a:avLst/>
              <a:gdLst/>
              <a:ahLst/>
              <a:cxnLst/>
              <a:rect l="0" t="0" r="0" b="0"/>
              <a:pathLst>
                <a:path w="3898" h="3898" fill="none" extrusionOk="0">
                  <a:moveTo>
                    <a:pt x="1949" y="3897"/>
                  </a:moveTo>
                  <a:lnTo>
                    <a:pt x="1949" y="3897"/>
                  </a:lnTo>
                  <a:lnTo>
                    <a:pt x="1754" y="3897"/>
                  </a:lnTo>
                  <a:lnTo>
                    <a:pt x="1559" y="3873"/>
                  </a:lnTo>
                  <a:lnTo>
                    <a:pt x="1364" y="3824"/>
                  </a:lnTo>
                  <a:lnTo>
                    <a:pt x="1194" y="3751"/>
                  </a:lnTo>
                  <a:lnTo>
                    <a:pt x="1023" y="3678"/>
                  </a:lnTo>
                  <a:lnTo>
                    <a:pt x="853" y="3580"/>
                  </a:lnTo>
                  <a:lnTo>
                    <a:pt x="707" y="3459"/>
                  </a:lnTo>
                  <a:lnTo>
                    <a:pt x="560" y="3337"/>
                  </a:lnTo>
                  <a:lnTo>
                    <a:pt x="439" y="3191"/>
                  </a:lnTo>
                  <a:lnTo>
                    <a:pt x="317" y="3045"/>
                  </a:lnTo>
                  <a:lnTo>
                    <a:pt x="220" y="2874"/>
                  </a:lnTo>
                  <a:lnTo>
                    <a:pt x="146" y="2704"/>
                  </a:lnTo>
                  <a:lnTo>
                    <a:pt x="73" y="2533"/>
                  </a:lnTo>
                  <a:lnTo>
                    <a:pt x="25" y="2338"/>
                  </a:lnTo>
                  <a:lnTo>
                    <a:pt x="0" y="2168"/>
                  </a:lnTo>
                  <a:lnTo>
                    <a:pt x="0" y="1949"/>
                  </a:lnTo>
                  <a:lnTo>
                    <a:pt x="0" y="1949"/>
                  </a:lnTo>
                  <a:lnTo>
                    <a:pt x="0" y="1754"/>
                  </a:lnTo>
                  <a:lnTo>
                    <a:pt x="25" y="1559"/>
                  </a:lnTo>
                  <a:lnTo>
                    <a:pt x="73" y="1389"/>
                  </a:lnTo>
                  <a:lnTo>
                    <a:pt x="146" y="1194"/>
                  </a:lnTo>
                  <a:lnTo>
                    <a:pt x="220" y="1023"/>
                  </a:lnTo>
                  <a:lnTo>
                    <a:pt x="317" y="877"/>
                  </a:lnTo>
                  <a:lnTo>
                    <a:pt x="439" y="707"/>
                  </a:lnTo>
                  <a:lnTo>
                    <a:pt x="560" y="585"/>
                  </a:lnTo>
                  <a:lnTo>
                    <a:pt x="707" y="463"/>
                  </a:lnTo>
                  <a:lnTo>
                    <a:pt x="853" y="341"/>
                  </a:lnTo>
                  <a:lnTo>
                    <a:pt x="1023" y="244"/>
                  </a:lnTo>
                  <a:lnTo>
                    <a:pt x="1194" y="171"/>
                  </a:lnTo>
                  <a:lnTo>
                    <a:pt x="1364" y="98"/>
                  </a:lnTo>
                  <a:lnTo>
                    <a:pt x="1559" y="49"/>
                  </a:lnTo>
                  <a:lnTo>
                    <a:pt x="1754" y="25"/>
                  </a:lnTo>
                  <a:lnTo>
                    <a:pt x="1949" y="0"/>
                  </a:lnTo>
                  <a:lnTo>
                    <a:pt x="1949" y="0"/>
                  </a:lnTo>
                  <a:lnTo>
                    <a:pt x="2144" y="25"/>
                  </a:lnTo>
                  <a:lnTo>
                    <a:pt x="2338" y="49"/>
                  </a:lnTo>
                  <a:lnTo>
                    <a:pt x="2533" y="98"/>
                  </a:lnTo>
                  <a:lnTo>
                    <a:pt x="2704" y="171"/>
                  </a:lnTo>
                  <a:lnTo>
                    <a:pt x="2874" y="244"/>
                  </a:lnTo>
                  <a:lnTo>
                    <a:pt x="3020" y="341"/>
                  </a:lnTo>
                  <a:lnTo>
                    <a:pt x="3191" y="463"/>
                  </a:lnTo>
                  <a:lnTo>
                    <a:pt x="3313" y="585"/>
                  </a:lnTo>
                  <a:lnTo>
                    <a:pt x="3459" y="707"/>
                  </a:lnTo>
                  <a:lnTo>
                    <a:pt x="3556" y="877"/>
                  </a:lnTo>
                  <a:lnTo>
                    <a:pt x="3654" y="1023"/>
                  </a:lnTo>
                  <a:lnTo>
                    <a:pt x="3727" y="1194"/>
                  </a:lnTo>
                  <a:lnTo>
                    <a:pt x="3800" y="1389"/>
                  </a:lnTo>
                  <a:lnTo>
                    <a:pt x="3848" y="1559"/>
                  </a:lnTo>
                  <a:lnTo>
                    <a:pt x="3873" y="1754"/>
                  </a:lnTo>
                  <a:lnTo>
                    <a:pt x="3897" y="1949"/>
                  </a:lnTo>
                  <a:lnTo>
                    <a:pt x="3897" y="1949"/>
                  </a:lnTo>
                  <a:lnTo>
                    <a:pt x="3873" y="2168"/>
                  </a:lnTo>
                  <a:lnTo>
                    <a:pt x="3848" y="2338"/>
                  </a:lnTo>
                  <a:lnTo>
                    <a:pt x="3800" y="2533"/>
                  </a:lnTo>
                  <a:lnTo>
                    <a:pt x="3727" y="2704"/>
                  </a:lnTo>
                  <a:lnTo>
                    <a:pt x="3654" y="2874"/>
                  </a:lnTo>
                  <a:lnTo>
                    <a:pt x="3556" y="3045"/>
                  </a:lnTo>
                  <a:lnTo>
                    <a:pt x="3459" y="3191"/>
                  </a:lnTo>
                  <a:lnTo>
                    <a:pt x="3313" y="3337"/>
                  </a:lnTo>
                  <a:lnTo>
                    <a:pt x="3191" y="3459"/>
                  </a:lnTo>
                  <a:lnTo>
                    <a:pt x="3020" y="3580"/>
                  </a:lnTo>
                  <a:lnTo>
                    <a:pt x="2874" y="3678"/>
                  </a:lnTo>
                  <a:lnTo>
                    <a:pt x="2704" y="3751"/>
                  </a:lnTo>
                  <a:lnTo>
                    <a:pt x="2533" y="3824"/>
                  </a:lnTo>
                  <a:lnTo>
                    <a:pt x="2338" y="3873"/>
                  </a:lnTo>
                  <a:lnTo>
                    <a:pt x="2144" y="3897"/>
                  </a:lnTo>
                  <a:lnTo>
                    <a:pt x="1949" y="3897"/>
                  </a:lnTo>
                  <a:lnTo>
                    <a:pt x="1949" y="3897"/>
                  </a:lnTo>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grpSp>
      <p:sp>
        <p:nvSpPr>
          <p:cNvPr id="3" name="TextBox 2"/>
          <p:cNvSpPr txBox="1"/>
          <p:nvPr/>
        </p:nvSpPr>
        <p:spPr>
          <a:xfrm>
            <a:off x="1972638" y="4911047"/>
            <a:ext cx="7171362" cy="230832"/>
          </a:xfrm>
          <a:prstGeom prst="rect">
            <a:avLst/>
          </a:prstGeom>
          <a:noFill/>
        </p:spPr>
        <p:txBody>
          <a:bodyPr wrap="square" rtlCol="0">
            <a:spAutoFit/>
          </a:bodyPr>
          <a:lstStyle/>
          <a:p>
            <a:pPr algn="r"/>
            <a:r>
              <a:rPr lang="en-PH" sz="900" dirty="0" smtClean="0"/>
              <a:t>Image source: http</a:t>
            </a:r>
            <a:r>
              <a:rPr lang="en-PH" sz="900" dirty="0"/>
              <a:t>://kittelsoncarpo.com/labor-employment/salary/call-center-agents/</a:t>
            </a:r>
          </a:p>
        </p:txBody>
      </p:sp>
    </p:spTree>
    <p:extLst>
      <p:ext uri="{BB962C8B-B14F-4D97-AF65-F5344CB8AC3E}">
        <p14:creationId xmlns:p14="http://schemas.microsoft.com/office/powerpoint/2010/main" val="917017965"/>
      </p:ext>
    </p:extLst>
  </p:cSld>
  <p:clrMapOvr>
    <a:masterClrMapping/>
  </p:clrMapOvr>
  <p:transition spd="slow">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467958765"/>
              </p:ext>
            </p:extLst>
          </p:nvPr>
        </p:nvGraphicFramePr>
        <p:xfrm>
          <a:off x="3540642" y="71919"/>
          <a:ext cx="6610223" cy="46276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Shape 222"/>
          <p:cNvSpPr txBox="1">
            <a:spLocks/>
          </p:cNvSpPr>
          <p:nvPr/>
        </p:nvSpPr>
        <p:spPr>
          <a:xfrm>
            <a:off x="-2227402" y="201230"/>
            <a:ext cx="7772400" cy="1159799"/>
          </a:xfrm>
          <a:prstGeom prst="rect">
            <a:avLst/>
          </a:prstGeom>
          <a:noFill/>
          <a:ln>
            <a:noFill/>
          </a:ln>
        </p:spPr>
        <p:txBody>
          <a:bodyPr lIns="91425" tIns="91425" rIns="91425" bIns="91425" anchor="ctr"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SzPct val="100000"/>
              <a:buFont typeface="Lora"/>
              <a:buNone/>
              <a:defRPr sz="2000" b="1" i="0" u="none" strike="noStrike" cap="none" baseline="0">
                <a:solidFill>
                  <a:srgbClr val="000000"/>
                </a:solidFill>
                <a:latin typeface="Lora"/>
                <a:ea typeface="Lora"/>
                <a:cs typeface="Lora"/>
                <a:sym typeface="Lora"/>
                <a:rtl val="0"/>
              </a:defRPr>
            </a:lvl1pPr>
            <a:lvl2pPr>
              <a:spcBef>
                <a:spcPts val="0"/>
              </a:spcBef>
              <a:buSzPct val="100000"/>
              <a:buFont typeface="Lora"/>
              <a:buNone/>
              <a:defRPr sz="2000" b="1">
                <a:latin typeface="Lora"/>
                <a:ea typeface="Lora"/>
                <a:cs typeface="Lora"/>
                <a:sym typeface="Lora"/>
              </a:defRPr>
            </a:lvl2pPr>
            <a:lvl3pPr>
              <a:spcBef>
                <a:spcPts val="0"/>
              </a:spcBef>
              <a:buSzPct val="100000"/>
              <a:buFont typeface="Lora"/>
              <a:buNone/>
              <a:defRPr sz="2000" b="1">
                <a:latin typeface="Lora"/>
                <a:ea typeface="Lora"/>
                <a:cs typeface="Lora"/>
                <a:sym typeface="Lora"/>
              </a:defRPr>
            </a:lvl3pPr>
            <a:lvl4pPr>
              <a:spcBef>
                <a:spcPts val="0"/>
              </a:spcBef>
              <a:buSzPct val="100000"/>
              <a:buFont typeface="Lora"/>
              <a:buNone/>
              <a:defRPr sz="2000" b="1">
                <a:latin typeface="Lora"/>
                <a:ea typeface="Lora"/>
                <a:cs typeface="Lora"/>
                <a:sym typeface="Lora"/>
              </a:defRPr>
            </a:lvl4pPr>
            <a:lvl5pPr>
              <a:spcBef>
                <a:spcPts val="0"/>
              </a:spcBef>
              <a:buSzPct val="100000"/>
              <a:buFont typeface="Lora"/>
              <a:buNone/>
              <a:defRPr sz="2000" b="1">
                <a:latin typeface="Lora"/>
                <a:ea typeface="Lora"/>
                <a:cs typeface="Lora"/>
                <a:sym typeface="Lora"/>
              </a:defRPr>
            </a:lvl5pPr>
            <a:lvl6pPr>
              <a:spcBef>
                <a:spcPts val="0"/>
              </a:spcBef>
              <a:buSzPct val="100000"/>
              <a:buFont typeface="Lora"/>
              <a:buNone/>
              <a:defRPr sz="2000" b="1">
                <a:latin typeface="Lora"/>
                <a:ea typeface="Lora"/>
                <a:cs typeface="Lora"/>
                <a:sym typeface="Lora"/>
              </a:defRPr>
            </a:lvl6pPr>
            <a:lvl7pPr>
              <a:spcBef>
                <a:spcPts val="0"/>
              </a:spcBef>
              <a:buSzPct val="100000"/>
              <a:buFont typeface="Lora"/>
              <a:buNone/>
              <a:defRPr sz="2000" b="1">
                <a:latin typeface="Lora"/>
                <a:ea typeface="Lora"/>
                <a:cs typeface="Lora"/>
                <a:sym typeface="Lora"/>
              </a:defRPr>
            </a:lvl7pPr>
            <a:lvl8pPr>
              <a:spcBef>
                <a:spcPts val="0"/>
              </a:spcBef>
              <a:buSzPct val="100000"/>
              <a:buFont typeface="Lora"/>
              <a:buNone/>
              <a:defRPr sz="2000" b="1">
                <a:latin typeface="Lora"/>
                <a:ea typeface="Lora"/>
                <a:cs typeface="Lora"/>
                <a:sym typeface="Lora"/>
              </a:defRPr>
            </a:lvl8pPr>
            <a:lvl9pPr>
              <a:spcBef>
                <a:spcPts val="0"/>
              </a:spcBef>
              <a:buSzPct val="100000"/>
              <a:buFont typeface="Lora"/>
              <a:buNone/>
              <a:defRPr sz="2000" b="1">
                <a:latin typeface="Lora"/>
                <a:ea typeface="Lora"/>
                <a:cs typeface="Lora"/>
                <a:sym typeface="Lora"/>
              </a:defRPr>
            </a:lvl9pPr>
          </a:lstStyle>
          <a:p>
            <a:pPr algn="ctr"/>
            <a:r>
              <a:rPr lang="en" sz="6000" dirty="0" smtClean="0">
                <a:highlight>
                  <a:srgbClr val="FFCD00"/>
                </a:highlight>
              </a:rPr>
              <a:t>128,164</a:t>
            </a:r>
            <a:endParaRPr lang="en" sz="6000" dirty="0">
              <a:highlight>
                <a:srgbClr val="FFCD00"/>
              </a:highlight>
            </a:endParaRPr>
          </a:p>
        </p:txBody>
      </p:sp>
      <p:sp>
        <p:nvSpPr>
          <p:cNvPr id="9" name="Shape 223"/>
          <p:cNvSpPr txBox="1">
            <a:spLocks/>
          </p:cNvSpPr>
          <p:nvPr/>
        </p:nvSpPr>
        <p:spPr>
          <a:xfrm>
            <a:off x="308340" y="1361029"/>
            <a:ext cx="4167962" cy="784799"/>
          </a:xfrm>
          <a:prstGeom prst="rect">
            <a:avLst/>
          </a:prstGeom>
          <a:noFill/>
          <a:ln>
            <a:noFill/>
          </a:ln>
        </p:spPr>
        <p:txBody>
          <a:bodyPr lIns="91425" tIns="91425" rIns="91425" bIns="91425" anchor="t" anchorCtr="0">
            <a:noAutofit/>
          </a:bodyPr>
          <a:lstStyle>
            <a:defPPr marR="0" algn="l" rtl="0">
              <a:lnSpc>
                <a:spcPct val="100000"/>
              </a:lnSpc>
              <a:spcBef>
                <a:spcPts val="0"/>
              </a:spcBef>
              <a:spcAft>
                <a:spcPts val="0"/>
              </a:spcAft>
            </a:defPPr>
            <a:lvl1pPr marR="0" algn="l" rtl="0">
              <a:lnSpc>
                <a:spcPct val="100000"/>
              </a:lnSpc>
              <a:spcBef>
                <a:spcPts val="600"/>
              </a:spcBef>
              <a:spcAft>
                <a:spcPts val="0"/>
              </a:spcAft>
              <a:buClr>
                <a:srgbClr val="FFCD00"/>
              </a:buClr>
              <a:buSzPct val="100000"/>
              <a:buFont typeface="Quattrocento Sans"/>
              <a:buChar char="◉"/>
              <a:defRPr sz="2400" b="0" i="0" u="none" strike="noStrike" cap="none" baseline="0">
                <a:solidFill>
                  <a:srgbClr val="000000"/>
                </a:solidFill>
                <a:latin typeface="Quattrocento Sans"/>
                <a:ea typeface="Quattrocento Sans"/>
                <a:cs typeface="Quattrocento Sans"/>
                <a:sym typeface="Quattrocento Sans"/>
                <a:rtl val="0"/>
              </a:defRPr>
            </a:lvl1pPr>
            <a:lvl2pPr marR="0" algn="l" rtl="0">
              <a:lnSpc>
                <a:spcPct val="100000"/>
              </a:lnSpc>
              <a:spcBef>
                <a:spcPts val="480"/>
              </a:spcBef>
              <a:spcAft>
                <a:spcPts val="0"/>
              </a:spcAft>
              <a:buClr>
                <a:srgbClr val="FFCD00"/>
              </a:buClr>
              <a:buSzPct val="100000"/>
              <a:buFont typeface="Quattrocento Sans"/>
              <a:buNone/>
              <a:defRPr sz="2000" b="0" i="0" u="none" strike="noStrike" cap="none" baseline="0">
                <a:solidFill>
                  <a:srgbClr val="000000"/>
                </a:solidFill>
                <a:latin typeface="Quattrocento Sans"/>
                <a:ea typeface="Quattrocento Sans"/>
                <a:cs typeface="Quattrocento Sans"/>
                <a:sym typeface="Quattrocento Sans"/>
                <a:rtl val="0"/>
              </a:defRPr>
            </a:lvl2pPr>
            <a:lvl3pPr marR="0" algn="l" rtl="0">
              <a:lnSpc>
                <a:spcPct val="100000"/>
              </a:lnSpc>
              <a:spcBef>
                <a:spcPts val="480"/>
              </a:spcBef>
              <a:spcAft>
                <a:spcPts val="0"/>
              </a:spcAft>
              <a:buClr>
                <a:srgbClr val="FFCD00"/>
              </a:buClr>
              <a:buSzPct val="100000"/>
              <a:buFont typeface="Quattrocento Sans"/>
              <a:buNone/>
              <a:defRPr sz="2000" b="0" i="0" u="none" strike="noStrike" cap="none" baseline="0">
                <a:solidFill>
                  <a:srgbClr val="000000"/>
                </a:solidFill>
                <a:latin typeface="Quattrocento Sans"/>
                <a:ea typeface="Quattrocento Sans"/>
                <a:cs typeface="Quattrocento Sans"/>
                <a:sym typeface="Quattrocento Sans"/>
                <a:rtl val="0"/>
              </a:defRPr>
            </a:lvl3pPr>
            <a:lvl4pPr marR="0" algn="l" rtl="0">
              <a:lnSpc>
                <a:spcPct val="100000"/>
              </a:lnSpc>
              <a:spcBef>
                <a:spcPts val="360"/>
              </a:spcBef>
              <a:spcAft>
                <a:spcPts val="0"/>
              </a:spcAft>
              <a:buClr>
                <a:srgbClr val="FFCD00"/>
              </a:buClr>
              <a:buSzPct val="100000"/>
              <a:buFont typeface="Quattrocento Sans"/>
              <a:buNone/>
              <a:defRPr sz="1800" b="0" i="0" u="none" strike="noStrike" cap="none" baseline="0">
                <a:solidFill>
                  <a:srgbClr val="000000"/>
                </a:solidFill>
                <a:latin typeface="Quattrocento Sans"/>
                <a:ea typeface="Quattrocento Sans"/>
                <a:cs typeface="Quattrocento Sans"/>
                <a:sym typeface="Quattrocento Sans"/>
                <a:rtl val="0"/>
              </a:defRPr>
            </a:lvl4pPr>
            <a:lvl5pPr marR="0" algn="l" rtl="0">
              <a:lnSpc>
                <a:spcPct val="100000"/>
              </a:lnSpc>
              <a:spcBef>
                <a:spcPts val="360"/>
              </a:spcBef>
              <a:spcAft>
                <a:spcPts val="0"/>
              </a:spcAft>
              <a:buClr>
                <a:srgbClr val="FFCD00"/>
              </a:buClr>
              <a:buSzPct val="100000"/>
              <a:buFont typeface="Quattrocento Sans"/>
              <a:buNone/>
              <a:defRPr sz="1800" b="0" i="0" u="none" strike="noStrike" cap="none" baseline="0">
                <a:solidFill>
                  <a:srgbClr val="000000"/>
                </a:solidFill>
                <a:latin typeface="Quattrocento Sans"/>
                <a:ea typeface="Quattrocento Sans"/>
                <a:cs typeface="Quattrocento Sans"/>
                <a:sym typeface="Quattrocento Sans"/>
                <a:rtl val="0"/>
              </a:defRPr>
            </a:lvl5pPr>
            <a:lvl6pPr marR="0" algn="l" rtl="0">
              <a:lnSpc>
                <a:spcPct val="100000"/>
              </a:lnSpc>
              <a:spcBef>
                <a:spcPts val="360"/>
              </a:spcBef>
              <a:spcAft>
                <a:spcPts val="0"/>
              </a:spcAft>
              <a:buClr>
                <a:srgbClr val="FFCD00"/>
              </a:buClr>
              <a:buSzPct val="100000"/>
              <a:buFont typeface="Quattrocento Sans"/>
              <a:buNone/>
              <a:defRPr sz="1800" b="0" i="0" u="none" strike="noStrike" cap="none" baseline="0">
                <a:solidFill>
                  <a:srgbClr val="000000"/>
                </a:solidFill>
                <a:latin typeface="Quattrocento Sans"/>
                <a:ea typeface="Quattrocento Sans"/>
                <a:cs typeface="Quattrocento Sans"/>
                <a:sym typeface="Quattrocento Sans"/>
                <a:rtl val="0"/>
              </a:defRPr>
            </a:lvl6pPr>
            <a:lvl7pPr marR="0" algn="l" rtl="0">
              <a:lnSpc>
                <a:spcPct val="100000"/>
              </a:lnSpc>
              <a:spcBef>
                <a:spcPts val="360"/>
              </a:spcBef>
              <a:spcAft>
                <a:spcPts val="0"/>
              </a:spcAft>
              <a:buClr>
                <a:srgbClr val="FFCD00"/>
              </a:buClr>
              <a:buSzPct val="100000"/>
              <a:buFont typeface="Quattrocento Sans"/>
              <a:buNone/>
              <a:defRPr sz="1800" b="0" i="0" u="none" strike="noStrike" cap="none" baseline="0">
                <a:solidFill>
                  <a:srgbClr val="000000"/>
                </a:solidFill>
                <a:latin typeface="Quattrocento Sans"/>
                <a:ea typeface="Quattrocento Sans"/>
                <a:cs typeface="Quattrocento Sans"/>
                <a:sym typeface="Quattrocento Sans"/>
                <a:rtl val="0"/>
              </a:defRPr>
            </a:lvl7pPr>
            <a:lvl8pPr marR="0" algn="l" rtl="0">
              <a:lnSpc>
                <a:spcPct val="100000"/>
              </a:lnSpc>
              <a:spcBef>
                <a:spcPts val="360"/>
              </a:spcBef>
              <a:spcAft>
                <a:spcPts val="0"/>
              </a:spcAft>
              <a:buClr>
                <a:srgbClr val="FFCD00"/>
              </a:buClr>
              <a:buSzPct val="100000"/>
              <a:buFont typeface="Quattrocento Sans"/>
              <a:buNone/>
              <a:defRPr sz="1800" b="0" i="0" u="none" strike="noStrike" cap="none" baseline="0">
                <a:solidFill>
                  <a:srgbClr val="000000"/>
                </a:solidFill>
                <a:latin typeface="Quattrocento Sans"/>
                <a:ea typeface="Quattrocento Sans"/>
                <a:cs typeface="Quattrocento Sans"/>
                <a:sym typeface="Quattrocento Sans"/>
                <a:rtl val="0"/>
              </a:defRPr>
            </a:lvl8pPr>
            <a:lvl9pPr marR="0" algn="l" rtl="0">
              <a:lnSpc>
                <a:spcPct val="100000"/>
              </a:lnSpc>
              <a:spcBef>
                <a:spcPts val="360"/>
              </a:spcBef>
              <a:spcAft>
                <a:spcPts val="0"/>
              </a:spcAft>
              <a:buClr>
                <a:srgbClr val="FFCD00"/>
              </a:buClr>
              <a:buSzPct val="100000"/>
              <a:buFont typeface="Quattrocento Sans"/>
              <a:buNone/>
              <a:defRPr sz="1800" b="0" i="0" u="none" strike="noStrike" cap="none" baseline="0">
                <a:solidFill>
                  <a:srgbClr val="000000"/>
                </a:solidFill>
                <a:latin typeface="Quattrocento Sans"/>
                <a:ea typeface="Quattrocento Sans"/>
                <a:cs typeface="Quattrocento Sans"/>
                <a:sym typeface="Quattrocento Sans"/>
                <a:rtl val="0"/>
              </a:defRPr>
            </a:lvl9pPr>
          </a:lstStyle>
          <a:p>
            <a:pPr>
              <a:spcBef>
                <a:spcPts val="0"/>
              </a:spcBef>
              <a:buFont typeface="Quattrocento Sans"/>
              <a:buNone/>
            </a:pPr>
            <a:r>
              <a:rPr lang="en-PH" sz="1600" dirty="0" smtClean="0"/>
              <a:t>citizen</a:t>
            </a:r>
            <a:r>
              <a:rPr lang="en" sz="1600" dirty="0" smtClean="0"/>
              <a:t> feedback received since Sep 2012</a:t>
            </a:r>
            <a:endParaRPr lang="en" sz="1600" dirty="0"/>
          </a:p>
        </p:txBody>
      </p:sp>
      <p:sp>
        <p:nvSpPr>
          <p:cNvPr id="10" name="Text Placeholder 3"/>
          <p:cNvSpPr>
            <a:spLocks noGrp="1"/>
          </p:cNvSpPr>
          <p:nvPr>
            <p:ph type="body" idx="1"/>
          </p:nvPr>
        </p:nvSpPr>
        <p:spPr>
          <a:xfrm>
            <a:off x="2010998" y="4633806"/>
            <a:ext cx="5162999" cy="519599"/>
          </a:xfrm>
        </p:spPr>
        <p:txBody>
          <a:bodyPr/>
          <a:lstStyle/>
          <a:p>
            <a:r>
              <a:rPr lang="en-PH" sz="2000" dirty="0" smtClean="0"/>
              <a:t>Contact Center ng Bayan Data</a:t>
            </a:r>
            <a:endParaRPr lang="en-PH" sz="2000" dirty="0"/>
          </a:p>
        </p:txBody>
      </p:sp>
    </p:spTree>
    <p:extLst>
      <p:ext uri="{BB962C8B-B14F-4D97-AF65-F5344CB8AC3E}">
        <p14:creationId xmlns:p14="http://schemas.microsoft.com/office/powerpoint/2010/main" val="41273111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473219639"/>
              </p:ext>
            </p:extLst>
          </p:nvPr>
        </p:nvGraphicFramePr>
        <p:xfrm>
          <a:off x="0" y="61645"/>
          <a:ext cx="9144000" cy="43468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 Placeholder 3"/>
          <p:cNvSpPr>
            <a:spLocks noGrp="1"/>
          </p:cNvSpPr>
          <p:nvPr>
            <p:ph type="body" idx="1"/>
          </p:nvPr>
        </p:nvSpPr>
        <p:spPr>
          <a:xfrm>
            <a:off x="2010998" y="4633806"/>
            <a:ext cx="5162999" cy="519599"/>
          </a:xfrm>
        </p:spPr>
        <p:txBody>
          <a:bodyPr/>
          <a:lstStyle/>
          <a:p>
            <a:r>
              <a:rPr lang="en-PH" sz="2000" dirty="0" smtClean="0"/>
              <a:t>Contact Center ng Bayan Process Flow</a:t>
            </a:r>
            <a:endParaRPr lang="en-PH" sz="2000" dirty="0"/>
          </a:p>
        </p:txBody>
      </p:sp>
    </p:spTree>
    <p:extLst>
      <p:ext uri="{BB962C8B-B14F-4D97-AF65-F5344CB8AC3E}">
        <p14:creationId xmlns:p14="http://schemas.microsoft.com/office/powerpoint/2010/main" val="2882242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pic>
        <p:nvPicPr>
          <p:cNvPr id="9218" name="Picture 2" descr="https://www.practiceboomers.com/wp-content/uploads/2015/10/two-wa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9172"/>
            <a:ext cx="9144000" cy="5542672"/>
          </a:xfrm>
          <a:prstGeom prst="rect">
            <a:avLst/>
          </a:prstGeom>
          <a:noFill/>
          <a:extLst>
            <a:ext uri="{909E8E84-426E-40DD-AFC4-6F175D3DCCD1}">
              <a14:hiddenFill xmlns:a14="http://schemas.microsoft.com/office/drawing/2010/main">
                <a:solidFill>
                  <a:srgbClr val="FFFFFF"/>
                </a:solidFill>
              </a14:hiddenFill>
            </a:ext>
          </a:extLst>
        </p:spPr>
      </p:pic>
      <p:sp>
        <p:nvSpPr>
          <p:cNvPr id="163" name="Shape 163"/>
          <p:cNvSpPr txBox="1">
            <a:spLocks noGrp="1"/>
          </p:cNvSpPr>
          <p:nvPr>
            <p:ph type="body" idx="4294967295"/>
          </p:nvPr>
        </p:nvSpPr>
        <p:spPr>
          <a:xfrm>
            <a:off x="2443557" y="1731605"/>
            <a:ext cx="4173000" cy="3654299"/>
          </a:xfrm>
          <a:prstGeom prst="rect">
            <a:avLst/>
          </a:prstGeom>
          <a:noFill/>
          <a:ln>
            <a:noFill/>
          </a:ln>
        </p:spPr>
        <p:txBody>
          <a:bodyPr lIns="91425" tIns="91425" rIns="91425" bIns="91425" anchor="ctr" anchorCtr="0">
            <a:noAutofit/>
          </a:bodyPr>
          <a:lstStyle/>
          <a:p>
            <a:pPr lvl="0" algn="ctr">
              <a:spcBef>
                <a:spcPts val="0"/>
              </a:spcBef>
              <a:buClr>
                <a:schemeClr val="dk1"/>
              </a:buClr>
              <a:buSzPct val="55000"/>
              <a:buNone/>
            </a:pPr>
            <a:r>
              <a:rPr lang="en-PH" sz="2000" b="1" dirty="0" smtClean="0">
                <a:solidFill>
                  <a:schemeClr val="bg1"/>
                </a:solidFill>
                <a:latin typeface="Lora"/>
                <a:ea typeface="Lora"/>
                <a:cs typeface="Lora"/>
                <a:sym typeface="Lora"/>
              </a:rPr>
              <a:t>The</a:t>
            </a:r>
            <a:r>
              <a:rPr lang="en" sz="2000" b="1" dirty="0" smtClean="0">
                <a:solidFill>
                  <a:schemeClr val="bg1"/>
                </a:solidFill>
                <a:latin typeface="Lora"/>
                <a:ea typeface="Lora"/>
                <a:cs typeface="Lora"/>
                <a:sym typeface="Lora"/>
              </a:rPr>
              <a:t> </a:t>
            </a:r>
            <a:r>
              <a:rPr lang="en" sz="2000" b="1" dirty="0" smtClean="0">
                <a:solidFill>
                  <a:schemeClr val="dk1"/>
                </a:solidFill>
                <a:highlight>
                  <a:srgbClr val="FFCD00"/>
                </a:highlight>
                <a:latin typeface="Lora"/>
                <a:ea typeface="Lora"/>
                <a:cs typeface="Lora"/>
                <a:sym typeface="Lora"/>
              </a:rPr>
              <a:t>Report Card Survey</a:t>
            </a:r>
            <a:r>
              <a:rPr lang="en" sz="2000" b="1" dirty="0" smtClean="0">
                <a:solidFill>
                  <a:schemeClr val="dk1"/>
                </a:solidFill>
                <a:latin typeface="Lora"/>
                <a:ea typeface="Lora"/>
                <a:cs typeface="Lora"/>
                <a:sym typeface="Lora"/>
              </a:rPr>
              <a:t> </a:t>
            </a:r>
          </a:p>
          <a:p>
            <a:pPr lvl="0" algn="ctr">
              <a:spcBef>
                <a:spcPts val="0"/>
              </a:spcBef>
              <a:buClr>
                <a:schemeClr val="dk1"/>
              </a:buClr>
              <a:buSzPct val="55000"/>
              <a:buNone/>
            </a:pPr>
            <a:r>
              <a:rPr lang="en" sz="2000" dirty="0" smtClean="0">
                <a:solidFill>
                  <a:schemeClr val="bg1"/>
                </a:solidFill>
              </a:rPr>
              <a:t>complements the Contact Center ng Bayan and makes public feedback collection two-way.</a:t>
            </a:r>
            <a:endParaRPr lang="en" sz="2000" dirty="0"/>
          </a:p>
        </p:txBody>
      </p:sp>
    </p:spTree>
    <p:extLst>
      <p:ext uri="{BB962C8B-B14F-4D97-AF65-F5344CB8AC3E}">
        <p14:creationId xmlns:p14="http://schemas.microsoft.com/office/powerpoint/2010/main" val="1461745947"/>
      </p:ext>
    </p:extLst>
  </p:cSld>
  <p:clrMapOvr>
    <a:masterClrMapping/>
  </p:clrMapOvr>
  <p:transition spd="slow">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cxnSp>
        <p:nvCxnSpPr>
          <p:cNvPr id="87" name="Shape 87"/>
          <p:cNvCxnSpPr/>
          <p:nvPr/>
        </p:nvCxnSpPr>
        <p:spPr>
          <a:xfrm flipV="1">
            <a:off x="6450" y="760926"/>
            <a:ext cx="1514125" cy="5"/>
          </a:xfrm>
          <a:prstGeom prst="straightConnector1">
            <a:avLst/>
          </a:prstGeom>
          <a:noFill/>
          <a:ln w="9525" cap="flat" cmpd="sng">
            <a:solidFill>
              <a:srgbClr val="CCCCCC"/>
            </a:solidFill>
            <a:prstDash val="solid"/>
            <a:round/>
            <a:headEnd type="none" w="lg" len="lg"/>
            <a:tailEnd type="none" w="lg" len="lg"/>
          </a:ln>
        </p:spPr>
      </p:cxnSp>
      <p:sp>
        <p:nvSpPr>
          <p:cNvPr id="89" name="Shape 89"/>
          <p:cNvSpPr txBox="1">
            <a:spLocks noGrp="1"/>
          </p:cNvSpPr>
          <p:nvPr>
            <p:ph type="ctrTitle" idx="4294967295"/>
          </p:nvPr>
        </p:nvSpPr>
        <p:spPr>
          <a:xfrm>
            <a:off x="1520575" y="181026"/>
            <a:ext cx="4908000" cy="1159799"/>
          </a:xfrm>
          <a:prstGeom prst="rect">
            <a:avLst/>
          </a:prstGeom>
          <a:noFill/>
          <a:ln>
            <a:noFill/>
          </a:ln>
        </p:spPr>
        <p:txBody>
          <a:bodyPr lIns="91425" tIns="91425" rIns="91425" bIns="91425" anchor="ctr" anchorCtr="0">
            <a:noAutofit/>
          </a:bodyPr>
          <a:lstStyle/>
          <a:p>
            <a:pPr>
              <a:spcBef>
                <a:spcPts val="0"/>
              </a:spcBef>
              <a:buNone/>
            </a:pPr>
            <a:r>
              <a:rPr lang="en" sz="2500" dirty="0" smtClean="0"/>
              <a:t>Report Card Survey</a:t>
            </a:r>
            <a:endParaRPr lang="en" sz="2500" dirty="0"/>
          </a:p>
        </p:txBody>
      </p:sp>
      <p:cxnSp>
        <p:nvCxnSpPr>
          <p:cNvPr id="90" name="Shape 90"/>
          <p:cNvCxnSpPr/>
          <p:nvPr/>
        </p:nvCxnSpPr>
        <p:spPr>
          <a:xfrm>
            <a:off x="4766805" y="760925"/>
            <a:ext cx="4377095" cy="5"/>
          </a:xfrm>
          <a:prstGeom prst="straightConnector1">
            <a:avLst/>
          </a:prstGeom>
          <a:noFill/>
          <a:ln w="9525" cap="flat" cmpd="sng">
            <a:solidFill>
              <a:srgbClr val="CCCCCC"/>
            </a:solidFill>
            <a:prstDash val="solid"/>
            <a:round/>
            <a:headEnd type="none" w="lg" len="lg"/>
            <a:tailEnd type="none" w="lg" len="lg"/>
          </a:ln>
        </p:spPr>
      </p:cxnSp>
      <p:sp>
        <p:nvSpPr>
          <p:cNvPr id="12" name="Flowchart: Connector 11"/>
          <p:cNvSpPr/>
          <p:nvPr/>
        </p:nvSpPr>
        <p:spPr>
          <a:xfrm>
            <a:off x="1004753" y="566807"/>
            <a:ext cx="400692" cy="388241"/>
          </a:xfrm>
          <a:prstGeom prst="flowChartConnector">
            <a:avLst/>
          </a:prstGeom>
          <a:solidFill>
            <a:srgbClr val="FF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9" name="Flowchart: Connector 8"/>
          <p:cNvSpPr/>
          <p:nvPr/>
        </p:nvSpPr>
        <p:spPr>
          <a:xfrm>
            <a:off x="1761126" y="3164441"/>
            <a:ext cx="1966190" cy="1927689"/>
          </a:xfrm>
          <a:prstGeom prst="flowChartConnector">
            <a:avLst/>
          </a:prstGeom>
          <a:solidFill>
            <a:srgbClr val="FFCD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600" b="1" dirty="0" smtClean="0">
                <a:solidFill>
                  <a:schemeClr val="bg2">
                    <a:lumMod val="50000"/>
                  </a:schemeClr>
                </a:solidFill>
                <a:latin typeface="Quattrocento Sans" panose="020B0604020202020204" charset="0"/>
              </a:rPr>
              <a:t>WHAT</a:t>
            </a:r>
          </a:p>
          <a:p>
            <a:pPr algn="ctr"/>
            <a:r>
              <a:rPr lang="en-PH" sz="1200" dirty="0" smtClean="0">
                <a:solidFill>
                  <a:schemeClr val="bg2">
                    <a:lumMod val="50000"/>
                  </a:schemeClr>
                </a:solidFill>
                <a:latin typeface="Quattrocento Sans" panose="020B0604020202020204" charset="0"/>
              </a:rPr>
              <a:t>It is a citizen survey</a:t>
            </a:r>
            <a:endParaRPr lang="en-PH" sz="1200" dirty="0">
              <a:solidFill>
                <a:schemeClr val="bg2">
                  <a:lumMod val="50000"/>
                </a:schemeClr>
              </a:solidFill>
              <a:latin typeface="Quattrocento Sans" panose="020B0604020202020204" charset="0"/>
            </a:endParaRPr>
          </a:p>
        </p:txBody>
      </p:sp>
      <p:sp>
        <p:nvSpPr>
          <p:cNvPr id="15" name="Flowchart: Connector 14"/>
          <p:cNvSpPr/>
          <p:nvPr/>
        </p:nvSpPr>
        <p:spPr>
          <a:xfrm>
            <a:off x="2220636" y="1816646"/>
            <a:ext cx="1966190" cy="1927689"/>
          </a:xfrm>
          <a:prstGeom prst="flowChartConnector">
            <a:avLst/>
          </a:prstGeom>
          <a:solidFill>
            <a:schemeClr val="bg1">
              <a:lumMod val="8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600" b="1" dirty="0" smtClean="0">
                <a:solidFill>
                  <a:schemeClr val="bg2">
                    <a:lumMod val="50000"/>
                  </a:schemeClr>
                </a:solidFill>
                <a:latin typeface="Quattrocento Sans" panose="020B0604020202020204" charset="0"/>
              </a:rPr>
              <a:t>HOW</a:t>
            </a:r>
          </a:p>
          <a:p>
            <a:pPr algn="ctr"/>
            <a:r>
              <a:rPr lang="en-PH" sz="1200" dirty="0">
                <a:solidFill>
                  <a:schemeClr val="bg2">
                    <a:lumMod val="50000"/>
                  </a:schemeClr>
                </a:solidFill>
                <a:latin typeface="Quattrocento Sans" panose="020B0604020202020204" charset="0"/>
              </a:rPr>
              <a:t>c</a:t>
            </a:r>
            <a:r>
              <a:rPr lang="en-PH" sz="1200" dirty="0" smtClean="0">
                <a:solidFill>
                  <a:schemeClr val="bg2">
                    <a:lumMod val="50000"/>
                  </a:schemeClr>
                </a:solidFill>
                <a:latin typeface="Quattrocento Sans" panose="020B0604020202020204" charset="0"/>
              </a:rPr>
              <a:t>onducted through client interviews</a:t>
            </a:r>
            <a:endParaRPr lang="en-PH" sz="1200" dirty="0">
              <a:solidFill>
                <a:schemeClr val="bg2">
                  <a:lumMod val="50000"/>
                </a:schemeClr>
              </a:solidFill>
              <a:latin typeface="Quattrocento Sans" panose="020B0604020202020204" charset="0"/>
            </a:endParaRPr>
          </a:p>
        </p:txBody>
      </p:sp>
      <p:sp>
        <p:nvSpPr>
          <p:cNvPr id="16" name="Flowchart: Connector 15"/>
          <p:cNvSpPr/>
          <p:nvPr/>
        </p:nvSpPr>
        <p:spPr>
          <a:xfrm>
            <a:off x="3622103" y="1189705"/>
            <a:ext cx="1966190" cy="1927689"/>
          </a:xfrm>
          <a:prstGeom prst="flowChartConnector">
            <a:avLst/>
          </a:prstGeom>
          <a:solidFill>
            <a:srgbClr val="FFCD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600" b="1" dirty="0" smtClean="0">
                <a:solidFill>
                  <a:schemeClr val="bg2">
                    <a:lumMod val="50000"/>
                  </a:schemeClr>
                </a:solidFill>
                <a:latin typeface="Quattrocento Sans" panose="020B0604020202020204" charset="0"/>
              </a:rPr>
              <a:t>WHEN</a:t>
            </a:r>
          </a:p>
          <a:p>
            <a:pPr algn="ctr"/>
            <a:r>
              <a:rPr lang="en-PH" sz="1200" dirty="0">
                <a:solidFill>
                  <a:schemeClr val="bg2">
                    <a:lumMod val="50000"/>
                  </a:schemeClr>
                </a:solidFill>
                <a:latin typeface="Quattrocento Sans" panose="020B0604020202020204" charset="0"/>
              </a:rPr>
              <a:t>within the gov’t office (not a household survey</a:t>
            </a:r>
            <a:r>
              <a:rPr lang="en-PH" sz="1200" dirty="0" smtClean="0">
                <a:solidFill>
                  <a:schemeClr val="bg2">
                    <a:lumMod val="50000"/>
                  </a:schemeClr>
                </a:solidFill>
                <a:latin typeface="Quattrocento Sans" panose="020B0604020202020204" charset="0"/>
              </a:rPr>
              <a:t>)</a:t>
            </a:r>
            <a:endParaRPr lang="en-PH" sz="1200" dirty="0">
              <a:solidFill>
                <a:schemeClr val="bg2">
                  <a:lumMod val="50000"/>
                </a:schemeClr>
              </a:solidFill>
              <a:latin typeface="Quattrocento Sans" panose="020B0604020202020204" charset="0"/>
            </a:endParaRPr>
          </a:p>
        </p:txBody>
      </p:sp>
      <p:sp>
        <p:nvSpPr>
          <p:cNvPr id="17" name="Flowchart: Connector 16"/>
          <p:cNvSpPr/>
          <p:nvPr/>
        </p:nvSpPr>
        <p:spPr>
          <a:xfrm>
            <a:off x="5474335" y="3164441"/>
            <a:ext cx="1966190" cy="1927689"/>
          </a:xfrm>
          <a:prstGeom prst="flowChartConnector">
            <a:avLst/>
          </a:prstGeom>
          <a:solidFill>
            <a:srgbClr val="FFCD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600" b="1" dirty="0" smtClean="0">
                <a:solidFill>
                  <a:schemeClr val="bg2">
                    <a:lumMod val="50000"/>
                  </a:schemeClr>
                </a:solidFill>
                <a:latin typeface="Quattrocento Sans" panose="020B0604020202020204" charset="0"/>
              </a:rPr>
              <a:t>WHY</a:t>
            </a:r>
          </a:p>
          <a:p>
            <a:pPr algn="ctr"/>
            <a:r>
              <a:rPr lang="en-PH" sz="1200" dirty="0">
                <a:solidFill>
                  <a:schemeClr val="bg2">
                    <a:lumMod val="50000"/>
                  </a:schemeClr>
                </a:solidFill>
                <a:latin typeface="Quattrocento Sans" panose="020B0604020202020204" charset="0"/>
              </a:rPr>
              <a:t>t</a:t>
            </a:r>
            <a:r>
              <a:rPr lang="en-PH" sz="1200" dirty="0" smtClean="0">
                <a:solidFill>
                  <a:schemeClr val="bg2">
                    <a:lumMod val="50000"/>
                  </a:schemeClr>
                </a:solidFill>
                <a:latin typeface="Quattrocento Sans" panose="020B0604020202020204" charset="0"/>
              </a:rPr>
              <a:t>o measure the frontline service performance of gov’t offices</a:t>
            </a:r>
            <a:endParaRPr lang="en-PH" sz="1200" dirty="0">
              <a:solidFill>
                <a:schemeClr val="bg2">
                  <a:lumMod val="50000"/>
                </a:schemeClr>
              </a:solidFill>
              <a:latin typeface="Quattrocento Sans" panose="020B0604020202020204" charset="0"/>
            </a:endParaRPr>
          </a:p>
        </p:txBody>
      </p:sp>
      <p:sp>
        <p:nvSpPr>
          <p:cNvPr id="18" name="Flowchart: Connector 17"/>
          <p:cNvSpPr/>
          <p:nvPr/>
        </p:nvSpPr>
        <p:spPr>
          <a:xfrm>
            <a:off x="4928969" y="1816646"/>
            <a:ext cx="1966190" cy="1927689"/>
          </a:xfrm>
          <a:prstGeom prst="flowChartConnector">
            <a:avLst/>
          </a:prstGeom>
          <a:solidFill>
            <a:schemeClr val="bg1">
              <a:lumMod val="8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600" b="1" dirty="0" smtClean="0">
                <a:solidFill>
                  <a:schemeClr val="bg2">
                    <a:lumMod val="50000"/>
                  </a:schemeClr>
                </a:solidFill>
                <a:latin typeface="Quattrocento Sans" panose="020B0604020202020204" charset="0"/>
              </a:rPr>
              <a:t>WHERE</a:t>
            </a:r>
          </a:p>
          <a:p>
            <a:pPr algn="ctr"/>
            <a:r>
              <a:rPr lang="en-PH" sz="1200" dirty="0">
                <a:solidFill>
                  <a:schemeClr val="bg2">
                    <a:lumMod val="50000"/>
                  </a:schemeClr>
                </a:solidFill>
                <a:latin typeface="Quattrocento Sans" panose="020B0604020202020204" charset="0"/>
              </a:rPr>
              <a:t>immediately after the client’s completion of his/her transaction</a:t>
            </a:r>
          </a:p>
          <a:p>
            <a:pPr algn="ctr"/>
            <a:endParaRPr lang="en-PH" dirty="0">
              <a:solidFill>
                <a:schemeClr val="bg2">
                  <a:lumMod val="50000"/>
                </a:schemeClr>
              </a:solidFill>
              <a:latin typeface="Quattrocento Sans" panose="020B0604020202020204" charset="0"/>
            </a:endParaRPr>
          </a:p>
        </p:txBody>
      </p:sp>
      <p:sp>
        <p:nvSpPr>
          <p:cNvPr id="19" name="Flowchart: Connector 18"/>
          <p:cNvSpPr/>
          <p:nvPr/>
        </p:nvSpPr>
        <p:spPr>
          <a:xfrm>
            <a:off x="3516175" y="3934164"/>
            <a:ext cx="400692" cy="388241"/>
          </a:xfrm>
          <a:prstGeom prst="flowChartConnector">
            <a:avLst/>
          </a:prstGeom>
          <a:solidFill>
            <a:schemeClr val="bg1"/>
          </a:solidFill>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3000" b="1" dirty="0" smtClean="0">
                <a:solidFill>
                  <a:schemeClr val="tx1"/>
                </a:solidFill>
                <a:latin typeface="Quattrocento Sans" panose="020B0604020202020204" charset="0"/>
              </a:rPr>
              <a:t>?</a:t>
            </a:r>
            <a:endParaRPr lang="en-PH" sz="3000" b="1" dirty="0">
              <a:solidFill>
                <a:schemeClr val="tx1"/>
              </a:solidFill>
              <a:latin typeface="Quattrocento Sans" panose="020B0604020202020204" charset="0"/>
            </a:endParaRPr>
          </a:p>
        </p:txBody>
      </p:sp>
      <p:sp>
        <p:nvSpPr>
          <p:cNvPr id="20" name="Flowchart: Connector 19"/>
          <p:cNvSpPr/>
          <p:nvPr/>
        </p:nvSpPr>
        <p:spPr>
          <a:xfrm>
            <a:off x="5284784" y="3934164"/>
            <a:ext cx="400692" cy="388241"/>
          </a:xfrm>
          <a:prstGeom prst="flowChartConnector">
            <a:avLst/>
          </a:prstGeom>
          <a:solidFill>
            <a:schemeClr val="bg1"/>
          </a:solidFill>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3000" b="1" dirty="0" smtClean="0">
                <a:solidFill>
                  <a:schemeClr val="tx1"/>
                </a:solidFill>
                <a:latin typeface="Quattrocento Sans" panose="020B0604020202020204" charset="0"/>
              </a:rPr>
              <a:t>?</a:t>
            </a:r>
            <a:endParaRPr lang="en-PH" sz="3000" b="1" dirty="0">
              <a:solidFill>
                <a:schemeClr val="tx1"/>
              </a:solidFill>
              <a:latin typeface="Quattrocento Sans" panose="020B0604020202020204" charset="0"/>
            </a:endParaRPr>
          </a:p>
        </p:txBody>
      </p:sp>
      <p:sp>
        <p:nvSpPr>
          <p:cNvPr id="24" name="Flowchart: Connector 23"/>
          <p:cNvSpPr/>
          <p:nvPr/>
        </p:nvSpPr>
        <p:spPr>
          <a:xfrm>
            <a:off x="3665291" y="3331073"/>
            <a:ext cx="400692" cy="388241"/>
          </a:xfrm>
          <a:prstGeom prst="flowChartConnector">
            <a:avLst/>
          </a:prstGeom>
          <a:solidFill>
            <a:schemeClr val="bg1"/>
          </a:solidFill>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3000" b="1" dirty="0" smtClean="0">
                <a:solidFill>
                  <a:schemeClr val="tx1"/>
                </a:solidFill>
                <a:latin typeface="Quattrocento Sans" panose="020B0604020202020204" charset="0"/>
              </a:rPr>
              <a:t>?</a:t>
            </a:r>
            <a:endParaRPr lang="en-PH" sz="3000" b="1" dirty="0">
              <a:solidFill>
                <a:schemeClr val="tx1"/>
              </a:solidFill>
              <a:latin typeface="Quattrocento Sans" panose="020B0604020202020204" charset="0"/>
            </a:endParaRPr>
          </a:p>
        </p:txBody>
      </p:sp>
      <p:sp>
        <p:nvSpPr>
          <p:cNvPr id="25" name="Flowchart: Connector 24"/>
          <p:cNvSpPr/>
          <p:nvPr/>
        </p:nvSpPr>
        <p:spPr>
          <a:xfrm>
            <a:off x="4352560" y="3038342"/>
            <a:ext cx="400692" cy="388241"/>
          </a:xfrm>
          <a:prstGeom prst="flowChartConnector">
            <a:avLst/>
          </a:prstGeom>
          <a:solidFill>
            <a:schemeClr val="bg1"/>
          </a:solidFill>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3000" b="1" dirty="0" smtClean="0">
                <a:solidFill>
                  <a:schemeClr val="tx1"/>
                </a:solidFill>
                <a:latin typeface="Quattrocento Sans" panose="020B0604020202020204" charset="0"/>
              </a:rPr>
              <a:t>?</a:t>
            </a:r>
            <a:endParaRPr lang="en-PH" sz="3000" b="1" dirty="0">
              <a:solidFill>
                <a:schemeClr val="tx1"/>
              </a:solidFill>
              <a:latin typeface="Quattrocento Sans" panose="020B0604020202020204" charset="0"/>
            </a:endParaRPr>
          </a:p>
        </p:txBody>
      </p:sp>
      <p:sp>
        <p:nvSpPr>
          <p:cNvPr id="26" name="Flowchart: Connector 25"/>
          <p:cNvSpPr/>
          <p:nvPr/>
        </p:nvSpPr>
        <p:spPr>
          <a:xfrm>
            <a:off x="5055717" y="3331073"/>
            <a:ext cx="400692" cy="388241"/>
          </a:xfrm>
          <a:prstGeom prst="flowChartConnector">
            <a:avLst/>
          </a:prstGeom>
          <a:solidFill>
            <a:schemeClr val="bg1"/>
          </a:solidFill>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3000" b="1" dirty="0" smtClean="0">
                <a:solidFill>
                  <a:schemeClr val="tx1"/>
                </a:solidFill>
                <a:latin typeface="Quattrocento Sans" panose="020B0604020202020204" charset="0"/>
              </a:rPr>
              <a:t>?</a:t>
            </a:r>
            <a:endParaRPr lang="en-PH" sz="3000" b="1" dirty="0">
              <a:solidFill>
                <a:schemeClr val="tx1"/>
              </a:solidFill>
              <a:latin typeface="Quattrocento Sans" panose="020B0604020202020204" charset="0"/>
            </a:endParaRPr>
          </a:p>
        </p:txBody>
      </p:sp>
      <p:pic>
        <p:nvPicPr>
          <p:cNvPr id="8196" name="Picture 4" descr="https://cdn3.iconfinder.com/data/icons/medical-5-1/512/head_man_user_dog_avatar_face-51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7889" y="3862534"/>
            <a:ext cx="1229596" cy="1229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511534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animBg="1"/>
      <p:bldP spid="16" grpId="0" animBg="1"/>
      <p:bldP spid="17" grpId="0" animBg="1"/>
      <p:bldP spid="18" grpId="0" animBg="1"/>
      <p:bldP spid="19" grpId="0" animBg="1"/>
      <p:bldP spid="20" grpId="0" animBg="1"/>
      <p:bldP spid="24" grpId="0" animBg="1"/>
      <p:bldP spid="25" grpId="0" animBg="1"/>
      <p:bldP spid="2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Shape 222"/>
          <p:cNvSpPr txBox="1">
            <a:spLocks noGrp="1"/>
          </p:cNvSpPr>
          <p:nvPr>
            <p:ph type="ctrTitle" idx="4294967295"/>
          </p:nvPr>
        </p:nvSpPr>
        <p:spPr>
          <a:xfrm>
            <a:off x="685800" y="1583342"/>
            <a:ext cx="7772400" cy="1159799"/>
          </a:xfrm>
          <a:prstGeom prst="rect">
            <a:avLst/>
          </a:prstGeom>
          <a:noFill/>
          <a:ln>
            <a:noFill/>
          </a:ln>
        </p:spPr>
        <p:txBody>
          <a:bodyPr lIns="91425" tIns="91425" rIns="91425" bIns="91425" anchor="ctr" anchorCtr="0">
            <a:noAutofit/>
          </a:bodyPr>
          <a:lstStyle/>
          <a:p>
            <a:pPr lvl="0" algn="ctr" rtl="0">
              <a:spcBef>
                <a:spcPts val="0"/>
              </a:spcBef>
              <a:buNone/>
            </a:pPr>
            <a:r>
              <a:rPr lang="en" sz="9600" dirty="0" smtClean="0">
                <a:highlight>
                  <a:srgbClr val="FFCD00"/>
                </a:highlight>
              </a:rPr>
              <a:t>126,360</a:t>
            </a:r>
            <a:endParaRPr lang="en" sz="9600" dirty="0">
              <a:highlight>
                <a:srgbClr val="FFCD00"/>
              </a:highlight>
            </a:endParaRPr>
          </a:p>
        </p:txBody>
      </p:sp>
      <p:sp>
        <p:nvSpPr>
          <p:cNvPr id="223" name="Shape 223"/>
          <p:cNvSpPr txBox="1">
            <a:spLocks noGrp="1"/>
          </p:cNvSpPr>
          <p:nvPr>
            <p:ph type="subTitle" idx="4294967295"/>
          </p:nvPr>
        </p:nvSpPr>
        <p:spPr>
          <a:xfrm>
            <a:off x="685800" y="2840053"/>
            <a:ext cx="7772400" cy="784799"/>
          </a:xfrm>
          <a:prstGeom prst="rect">
            <a:avLst/>
          </a:prstGeom>
          <a:noFill/>
          <a:ln>
            <a:noFill/>
          </a:ln>
        </p:spPr>
        <p:txBody>
          <a:bodyPr lIns="91425" tIns="91425" rIns="91425" bIns="91425" anchor="t" anchorCtr="0">
            <a:noAutofit/>
          </a:bodyPr>
          <a:lstStyle/>
          <a:p>
            <a:pPr lvl="0" algn="ctr" rtl="0">
              <a:spcBef>
                <a:spcPts val="0"/>
              </a:spcBef>
              <a:buNone/>
            </a:pPr>
            <a:r>
              <a:rPr lang="en" sz="1800" dirty="0" smtClean="0"/>
              <a:t>Filipino customers interviewed from 2010-2015</a:t>
            </a:r>
            <a:endParaRPr lang="en" sz="1800" dirty="0"/>
          </a:p>
        </p:txBody>
      </p:sp>
      <p:grpSp>
        <p:nvGrpSpPr>
          <p:cNvPr id="224" name="Shape 224"/>
          <p:cNvGrpSpPr/>
          <p:nvPr/>
        </p:nvGrpSpPr>
        <p:grpSpPr>
          <a:xfrm>
            <a:off x="4433047" y="4413424"/>
            <a:ext cx="277858" cy="201655"/>
            <a:chOff x="3932350" y="3714775"/>
            <a:chExt cx="439650" cy="319075"/>
          </a:xfrm>
        </p:grpSpPr>
        <p:sp>
          <p:nvSpPr>
            <p:cNvPr id="225" name="Shape 225"/>
            <p:cNvSpPr/>
            <p:nvPr/>
          </p:nvSpPr>
          <p:spPr>
            <a:xfrm>
              <a:off x="3932350" y="3714775"/>
              <a:ext cx="439650" cy="319075"/>
            </a:xfrm>
            <a:custGeom>
              <a:avLst/>
              <a:gdLst/>
              <a:ahLst/>
              <a:cxnLst/>
              <a:rect l="0" t="0" r="0" b="0"/>
              <a:pathLst>
                <a:path w="17586" h="12763" fill="none" extrusionOk="0">
                  <a:moveTo>
                    <a:pt x="1" y="1"/>
                  </a:moveTo>
                  <a:lnTo>
                    <a:pt x="1" y="12276"/>
                  </a:lnTo>
                  <a:lnTo>
                    <a:pt x="1" y="12276"/>
                  </a:lnTo>
                  <a:lnTo>
                    <a:pt x="1" y="12373"/>
                  </a:lnTo>
                  <a:lnTo>
                    <a:pt x="25" y="12471"/>
                  </a:lnTo>
                  <a:lnTo>
                    <a:pt x="74" y="12544"/>
                  </a:lnTo>
                  <a:lnTo>
                    <a:pt x="123" y="12617"/>
                  </a:lnTo>
                  <a:lnTo>
                    <a:pt x="196" y="12690"/>
                  </a:lnTo>
                  <a:lnTo>
                    <a:pt x="293" y="12714"/>
                  </a:lnTo>
                  <a:lnTo>
                    <a:pt x="366" y="12763"/>
                  </a:lnTo>
                  <a:lnTo>
                    <a:pt x="488" y="12763"/>
                  </a:lnTo>
                  <a:lnTo>
                    <a:pt x="17585" y="12763"/>
                  </a:lnTo>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226" name="Shape 226"/>
            <p:cNvSpPr/>
            <p:nvPr/>
          </p:nvSpPr>
          <p:spPr>
            <a:xfrm>
              <a:off x="3970100" y="3862750"/>
              <a:ext cx="77350" cy="132750"/>
            </a:xfrm>
            <a:custGeom>
              <a:avLst/>
              <a:gdLst/>
              <a:ahLst/>
              <a:cxnLst/>
              <a:rect l="0" t="0" r="0" b="0"/>
              <a:pathLst>
                <a:path w="3094" h="5310" fill="none" extrusionOk="0">
                  <a:moveTo>
                    <a:pt x="3094" y="5309"/>
                  </a:moveTo>
                  <a:lnTo>
                    <a:pt x="3094" y="487"/>
                  </a:lnTo>
                  <a:lnTo>
                    <a:pt x="3094" y="487"/>
                  </a:lnTo>
                  <a:lnTo>
                    <a:pt x="3094" y="390"/>
                  </a:lnTo>
                  <a:lnTo>
                    <a:pt x="3070" y="292"/>
                  </a:lnTo>
                  <a:lnTo>
                    <a:pt x="3021" y="219"/>
                  </a:lnTo>
                  <a:lnTo>
                    <a:pt x="2948" y="146"/>
                  </a:lnTo>
                  <a:lnTo>
                    <a:pt x="2899" y="97"/>
                  </a:lnTo>
                  <a:lnTo>
                    <a:pt x="2802" y="49"/>
                  </a:lnTo>
                  <a:lnTo>
                    <a:pt x="2704" y="24"/>
                  </a:lnTo>
                  <a:lnTo>
                    <a:pt x="2607" y="0"/>
                  </a:lnTo>
                  <a:lnTo>
                    <a:pt x="488" y="0"/>
                  </a:lnTo>
                  <a:lnTo>
                    <a:pt x="488" y="0"/>
                  </a:lnTo>
                  <a:lnTo>
                    <a:pt x="391" y="24"/>
                  </a:lnTo>
                  <a:lnTo>
                    <a:pt x="293" y="49"/>
                  </a:lnTo>
                  <a:lnTo>
                    <a:pt x="220" y="97"/>
                  </a:lnTo>
                  <a:lnTo>
                    <a:pt x="147" y="146"/>
                  </a:lnTo>
                  <a:lnTo>
                    <a:pt x="74" y="219"/>
                  </a:lnTo>
                  <a:lnTo>
                    <a:pt x="50" y="292"/>
                  </a:lnTo>
                  <a:lnTo>
                    <a:pt x="1" y="390"/>
                  </a:lnTo>
                  <a:lnTo>
                    <a:pt x="1" y="487"/>
                  </a:lnTo>
                  <a:lnTo>
                    <a:pt x="1" y="5309"/>
                  </a:lnTo>
                  <a:lnTo>
                    <a:pt x="3094" y="5309"/>
                  </a:lnTo>
                  <a:close/>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227" name="Shape 227"/>
            <p:cNvSpPr/>
            <p:nvPr/>
          </p:nvSpPr>
          <p:spPr>
            <a:xfrm>
              <a:off x="4278800" y="3862750"/>
              <a:ext cx="77350" cy="132750"/>
            </a:xfrm>
            <a:custGeom>
              <a:avLst/>
              <a:gdLst/>
              <a:ahLst/>
              <a:cxnLst/>
              <a:rect l="0" t="0" r="0" b="0"/>
              <a:pathLst>
                <a:path w="3094" h="5310" fill="none" extrusionOk="0">
                  <a:moveTo>
                    <a:pt x="3094" y="5309"/>
                  </a:moveTo>
                  <a:lnTo>
                    <a:pt x="3094" y="487"/>
                  </a:lnTo>
                  <a:lnTo>
                    <a:pt x="3094" y="487"/>
                  </a:lnTo>
                  <a:lnTo>
                    <a:pt x="3094" y="390"/>
                  </a:lnTo>
                  <a:lnTo>
                    <a:pt x="3070" y="292"/>
                  </a:lnTo>
                  <a:lnTo>
                    <a:pt x="3021" y="219"/>
                  </a:lnTo>
                  <a:lnTo>
                    <a:pt x="2948" y="146"/>
                  </a:lnTo>
                  <a:lnTo>
                    <a:pt x="2899" y="97"/>
                  </a:lnTo>
                  <a:lnTo>
                    <a:pt x="2802" y="49"/>
                  </a:lnTo>
                  <a:lnTo>
                    <a:pt x="2704" y="24"/>
                  </a:lnTo>
                  <a:lnTo>
                    <a:pt x="2607" y="0"/>
                  </a:lnTo>
                  <a:lnTo>
                    <a:pt x="488" y="0"/>
                  </a:lnTo>
                  <a:lnTo>
                    <a:pt x="488" y="0"/>
                  </a:lnTo>
                  <a:lnTo>
                    <a:pt x="390" y="24"/>
                  </a:lnTo>
                  <a:lnTo>
                    <a:pt x="293" y="49"/>
                  </a:lnTo>
                  <a:lnTo>
                    <a:pt x="220" y="97"/>
                  </a:lnTo>
                  <a:lnTo>
                    <a:pt x="147" y="146"/>
                  </a:lnTo>
                  <a:lnTo>
                    <a:pt x="74" y="219"/>
                  </a:lnTo>
                  <a:lnTo>
                    <a:pt x="50" y="292"/>
                  </a:lnTo>
                  <a:lnTo>
                    <a:pt x="1" y="390"/>
                  </a:lnTo>
                  <a:lnTo>
                    <a:pt x="1" y="487"/>
                  </a:lnTo>
                  <a:lnTo>
                    <a:pt x="1" y="5309"/>
                  </a:lnTo>
                  <a:lnTo>
                    <a:pt x="3094" y="5309"/>
                  </a:lnTo>
                  <a:close/>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228" name="Shape 228"/>
            <p:cNvSpPr/>
            <p:nvPr/>
          </p:nvSpPr>
          <p:spPr>
            <a:xfrm>
              <a:off x="4073000" y="3716600"/>
              <a:ext cx="77350" cy="278900"/>
            </a:xfrm>
            <a:custGeom>
              <a:avLst/>
              <a:gdLst/>
              <a:ahLst/>
              <a:cxnLst/>
              <a:rect l="0" t="0" r="0" b="0"/>
              <a:pathLst>
                <a:path w="3094" h="11156" fill="none" extrusionOk="0">
                  <a:moveTo>
                    <a:pt x="3094" y="11155"/>
                  </a:moveTo>
                  <a:lnTo>
                    <a:pt x="3094" y="488"/>
                  </a:lnTo>
                  <a:lnTo>
                    <a:pt x="3094" y="488"/>
                  </a:lnTo>
                  <a:lnTo>
                    <a:pt x="3094" y="391"/>
                  </a:lnTo>
                  <a:lnTo>
                    <a:pt x="3070" y="293"/>
                  </a:lnTo>
                  <a:lnTo>
                    <a:pt x="3021" y="220"/>
                  </a:lnTo>
                  <a:lnTo>
                    <a:pt x="2948" y="147"/>
                  </a:lnTo>
                  <a:lnTo>
                    <a:pt x="2899" y="98"/>
                  </a:lnTo>
                  <a:lnTo>
                    <a:pt x="2802" y="50"/>
                  </a:lnTo>
                  <a:lnTo>
                    <a:pt x="2704" y="25"/>
                  </a:lnTo>
                  <a:lnTo>
                    <a:pt x="2607" y="1"/>
                  </a:lnTo>
                  <a:lnTo>
                    <a:pt x="488" y="1"/>
                  </a:lnTo>
                  <a:lnTo>
                    <a:pt x="488" y="1"/>
                  </a:lnTo>
                  <a:lnTo>
                    <a:pt x="391" y="25"/>
                  </a:lnTo>
                  <a:lnTo>
                    <a:pt x="293" y="50"/>
                  </a:lnTo>
                  <a:lnTo>
                    <a:pt x="220" y="98"/>
                  </a:lnTo>
                  <a:lnTo>
                    <a:pt x="147" y="147"/>
                  </a:lnTo>
                  <a:lnTo>
                    <a:pt x="74" y="220"/>
                  </a:lnTo>
                  <a:lnTo>
                    <a:pt x="50" y="293"/>
                  </a:lnTo>
                  <a:lnTo>
                    <a:pt x="1" y="391"/>
                  </a:lnTo>
                  <a:lnTo>
                    <a:pt x="1" y="488"/>
                  </a:lnTo>
                  <a:lnTo>
                    <a:pt x="1" y="11155"/>
                  </a:lnTo>
                  <a:lnTo>
                    <a:pt x="3094" y="11155"/>
                  </a:lnTo>
                  <a:close/>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229" name="Shape 229"/>
            <p:cNvSpPr/>
            <p:nvPr/>
          </p:nvSpPr>
          <p:spPr>
            <a:xfrm>
              <a:off x="4175900" y="3787250"/>
              <a:ext cx="77350" cy="208250"/>
            </a:xfrm>
            <a:custGeom>
              <a:avLst/>
              <a:gdLst/>
              <a:ahLst/>
              <a:cxnLst/>
              <a:rect l="0" t="0" r="0" b="0"/>
              <a:pathLst>
                <a:path w="3094" h="8330" fill="none" extrusionOk="0">
                  <a:moveTo>
                    <a:pt x="3094" y="8329"/>
                  </a:moveTo>
                  <a:lnTo>
                    <a:pt x="3094" y="487"/>
                  </a:lnTo>
                  <a:lnTo>
                    <a:pt x="3094" y="487"/>
                  </a:lnTo>
                  <a:lnTo>
                    <a:pt x="3094" y="390"/>
                  </a:lnTo>
                  <a:lnTo>
                    <a:pt x="3070" y="292"/>
                  </a:lnTo>
                  <a:lnTo>
                    <a:pt x="3021" y="219"/>
                  </a:lnTo>
                  <a:lnTo>
                    <a:pt x="2948" y="146"/>
                  </a:lnTo>
                  <a:lnTo>
                    <a:pt x="2899" y="97"/>
                  </a:lnTo>
                  <a:lnTo>
                    <a:pt x="2802" y="49"/>
                  </a:lnTo>
                  <a:lnTo>
                    <a:pt x="2704" y="24"/>
                  </a:lnTo>
                  <a:lnTo>
                    <a:pt x="2607" y="0"/>
                  </a:lnTo>
                  <a:lnTo>
                    <a:pt x="488" y="0"/>
                  </a:lnTo>
                  <a:lnTo>
                    <a:pt x="488" y="0"/>
                  </a:lnTo>
                  <a:lnTo>
                    <a:pt x="391" y="24"/>
                  </a:lnTo>
                  <a:lnTo>
                    <a:pt x="293" y="49"/>
                  </a:lnTo>
                  <a:lnTo>
                    <a:pt x="220" y="97"/>
                  </a:lnTo>
                  <a:lnTo>
                    <a:pt x="147" y="146"/>
                  </a:lnTo>
                  <a:lnTo>
                    <a:pt x="74" y="219"/>
                  </a:lnTo>
                  <a:lnTo>
                    <a:pt x="50" y="292"/>
                  </a:lnTo>
                  <a:lnTo>
                    <a:pt x="1" y="390"/>
                  </a:lnTo>
                  <a:lnTo>
                    <a:pt x="1" y="487"/>
                  </a:lnTo>
                  <a:lnTo>
                    <a:pt x="1" y="8329"/>
                  </a:lnTo>
                  <a:lnTo>
                    <a:pt x="3094" y="8329"/>
                  </a:lnTo>
                  <a:close/>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grpSp>
    </p:spTree>
  </p:cSld>
  <p:clrMapOvr>
    <a:masterClrMapping/>
  </p:clrMapOvr>
  <p:transition spd="slow">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graphicFrame>
        <p:nvGraphicFramePr>
          <p:cNvPr id="15" name="Chart 14"/>
          <p:cNvGraphicFramePr/>
          <p:nvPr>
            <p:extLst>
              <p:ext uri="{D42A27DB-BD31-4B8C-83A1-F6EECF244321}">
                <p14:modId xmlns:p14="http://schemas.microsoft.com/office/powerpoint/2010/main" val="2738616045"/>
              </p:ext>
            </p:extLst>
          </p:nvPr>
        </p:nvGraphicFramePr>
        <p:xfrm>
          <a:off x="0" y="0"/>
          <a:ext cx="2978159" cy="223427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Chart 15"/>
          <p:cNvGraphicFramePr/>
          <p:nvPr>
            <p:extLst>
              <p:ext uri="{D42A27DB-BD31-4B8C-83A1-F6EECF244321}">
                <p14:modId xmlns:p14="http://schemas.microsoft.com/office/powerpoint/2010/main" val="2377682928"/>
              </p:ext>
            </p:extLst>
          </p:nvPr>
        </p:nvGraphicFramePr>
        <p:xfrm>
          <a:off x="3097890" y="0"/>
          <a:ext cx="2978159" cy="223427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7" name="Chart 16"/>
          <p:cNvGraphicFramePr/>
          <p:nvPr>
            <p:extLst>
              <p:ext uri="{D42A27DB-BD31-4B8C-83A1-F6EECF244321}">
                <p14:modId xmlns:p14="http://schemas.microsoft.com/office/powerpoint/2010/main" val="4027786401"/>
              </p:ext>
            </p:extLst>
          </p:nvPr>
        </p:nvGraphicFramePr>
        <p:xfrm>
          <a:off x="6165841" y="0"/>
          <a:ext cx="2978159" cy="223427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8" name="Chart 17"/>
          <p:cNvGraphicFramePr/>
          <p:nvPr>
            <p:extLst>
              <p:ext uri="{D42A27DB-BD31-4B8C-83A1-F6EECF244321}">
                <p14:modId xmlns:p14="http://schemas.microsoft.com/office/powerpoint/2010/main" val="1377235463"/>
              </p:ext>
            </p:extLst>
          </p:nvPr>
        </p:nvGraphicFramePr>
        <p:xfrm>
          <a:off x="0" y="2179152"/>
          <a:ext cx="2978159" cy="2234272"/>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9" name="Chart 18"/>
          <p:cNvGraphicFramePr/>
          <p:nvPr>
            <p:extLst>
              <p:ext uri="{D42A27DB-BD31-4B8C-83A1-F6EECF244321}">
                <p14:modId xmlns:p14="http://schemas.microsoft.com/office/powerpoint/2010/main" val="3757957323"/>
              </p:ext>
            </p:extLst>
          </p:nvPr>
        </p:nvGraphicFramePr>
        <p:xfrm>
          <a:off x="3146775" y="2179152"/>
          <a:ext cx="2978159" cy="2234272"/>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0" name="Chart 19"/>
          <p:cNvGraphicFramePr/>
          <p:nvPr>
            <p:extLst>
              <p:ext uri="{D42A27DB-BD31-4B8C-83A1-F6EECF244321}">
                <p14:modId xmlns:p14="http://schemas.microsoft.com/office/powerpoint/2010/main" val="734936965"/>
              </p:ext>
            </p:extLst>
          </p:nvPr>
        </p:nvGraphicFramePr>
        <p:xfrm>
          <a:off x="6165841" y="2171700"/>
          <a:ext cx="2978159" cy="2234272"/>
        </p:xfrm>
        <a:graphic>
          <a:graphicData uri="http://schemas.openxmlformats.org/drawingml/2006/chart">
            <c:chart xmlns:c="http://schemas.openxmlformats.org/drawingml/2006/chart" xmlns:r="http://schemas.openxmlformats.org/officeDocument/2006/relationships" r:id="rId8"/>
          </a:graphicData>
        </a:graphic>
      </p:graphicFrame>
      <p:sp>
        <p:nvSpPr>
          <p:cNvPr id="7" name="TextBox 6"/>
          <p:cNvSpPr txBox="1"/>
          <p:nvPr/>
        </p:nvSpPr>
        <p:spPr>
          <a:xfrm>
            <a:off x="1028701" y="4762500"/>
            <a:ext cx="971550" cy="307777"/>
          </a:xfrm>
          <a:prstGeom prst="rect">
            <a:avLst/>
          </a:prstGeom>
          <a:noFill/>
        </p:spPr>
        <p:txBody>
          <a:bodyPr wrap="square" rtlCol="0">
            <a:spAutoFit/>
          </a:bodyPr>
          <a:lstStyle/>
          <a:p>
            <a:pPr algn="just"/>
            <a:r>
              <a:rPr lang="en-PH" dirty="0" smtClean="0">
                <a:latin typeface="Quattrocento Sans" panose="020B0604020202020204" charset="0"/>
              </a:rPr>
              <a:t>Excellent</a:t>
            </a:r>
            <a:endParaRPr lang="en-PH" dirty="0">
              <a:latin typeface="Quattrocento Sans" panose="020B0604020202020204" charset="0"/>
            </a:endParaRPr>
          </a:p>
        </p:txBody>
      </p:sp>
      <p:sp>
        <p:nvSpPr>
          <p:cNvPr id="23" name="TextBox 22"/>
          <p:cNvSpPr txBox="1"/>
          <p:nvPr/>
        </p:nvSpPr>
        <p:spPr>
          <a:xfrm>
            <a:off x="2686050" y="4762500"/>
            <a:ext cx="1162049" cy="307777"/>
          </a:xfrm>
          <a:prstGeom prst="rect">
            <a:avLst/>
          </a:prstGeom>
          <a:noFill/>
        </p:spPr>
        <p:txBody>
          <a:bodyPr wrap="square" rtlCol="0">
            <a:spAutoFit/>
          </a:bodyPr>
          <a:lstStyle/>
          <a:p>
            <a:pPr algn="just"/>
            <a:r>
              <a:rPr lang="en-PH" dirty="0" smtClean="0">
                <a:latin typeface="Quattrocento Sans" panose="020B0604020202020204" charset="0"/>
              </a:rPr>
              <a:t>Outstanding</a:t>
            </a:r>
            <a:endParaRPr lang="en-PH" dirty="0">
              <a:latin typeface="Quattrocento Sans" panose="020B0604020202020204" charset="0"/>
            </a:endParaRPr>
          </a:p>
        </p:txBody>
      </p:sp>
      <p:sp>
        <p:nvSpPr>
          <p:cNvPr id="24" name="TextBox 23"/>
          <p:cNvSpPr txBox="1"/>
          <p:nvPr/>
        </p:nvSpPr>
        <p:spPr>
          <a:xfrm>
            <a:off x="4533898" y="4762500"/>
            <a:ext cx="638177" cy="307777"/>
          </a:xfrm>
          <a:prstGeom prst="rect">
            <a:avLst/>
          </a:prstGeom>
          <a:noFill/>
        </p:spPr>
        <p:txBody>
          <a:bodyPr wrap="square" rtlCol="0">
            <a:spAutoFit/>
          </a:bodyPr>
          <a:lstStyle/>
          <a:p>
            <a:pPr algn="just"/>
            <a:r>
              <a:rPr lang="en-PH" dirty="0" smtClean="0">
                <a:latin typeface="Quattrocento Sans" panose="020B0604020202020204" charset="0"/>
              </a:rPr>
              <a:t>Good</a:t>
            </a:r>
            <a:endParaRPr lang="en-PH" dirty="0">
              <a:latin typeface="Quattrocento Sans" panose="020B0604020202020204" charset="0"/>
            </a:endParaRPr>
          </a:p>
        </p:txBody>
      </p:sp>
      <p:sp>
        <p:nvSpPr>
          <p:cNvPr id="25" name="TextBox 24"/>
          <p:cNvSpPr txBox="1"/>
          <p:nvPr/>
        </p:nvSpPr>
        <p:spPr>
          <a:xfrm>
            <a:off x="5857874" y="4762499"/>
            <a:ext cx="1066801" cy="307777"/>
          </a:xfrm>
          <a:prstGeom prst="rect">
            <a:avLst/>
          </a:prstGeom>
          <a:noFill/>
        </p:spPr>
        <p:txBody>
          <a:bodyPr wrap="square" rtlCol="0">
            <a:spAutoFit/>
          </a:bodyPr>
          <a:lstStyle/>
          <a:p>
            <a:pPr algn="just"/>
            <a:r>
              <a:rPr lang="en-PH" dirty="0" smtClean="0">
                <a:latin typeface="Quattrocento Sans" panose="020B0604020202020204" charset="0"/>
              </a:rPr>
              <a:t>Acceptable</a:t>
            </a:r>
            <a:endParaRPr lang="en-PH" dirty="0">
              <a:latin typeface="Quattrocento Sans" panose="020B0604020202020204" charset="0"/>
            </a:endParaRPr>
          </a:p>
        </p:txBody>
      </p:sp>
      <p:sp>
        <p:nvSpPr>
          <p:cNvPr id="26" name="TextBox 25"/>
          <p:cNvSpPr txBox="1"/>
          <p:nvPr/>
        </p:nvSpPr>
        <p:spPr>
          <a:xfrm>
            <a:off x="7610474" y="4762499"/>
            <a:ext cx="752474" cy="307777"/>
          </a:xfrm>
          <a:prstGeom prst="rect">
            <a:avLst/>
          </a:prstGeom>
          <a:noFill/>
        </p:spPr>
        <p:txBody>
          <a:bodyPr wrap="square" rtlCol="0">
            <a:spAutoFit/>
          </a:bodyPr>
          <a:lstStyle/>
          <a:p>
            <a:pPr algn="just"/>
            <a:r>
              <a:rPr lang="en-PH" dirty="0" smtClean="0">
                <a:latin typeface="Quattrocento Sans" panose="020B0604020202020204" charset="0"/>
              </a:rPr>
              <a:t>Failed</a:t>
            </a:r>
            <a:endParaRPr lang="en-PH" dirty="0">
              <a:latin typeface="Quattrocento Sans" panose="020B0604020202020204" charset="0"/>
            </a:endParaRPr>
          </a:p>
        </p:txBody>
      </p:sp>
      <p:sp>
        <p:nvSpPr>
          <p:cNvPr id="8" name="Rectangle 7"/>
          <p:cNvSpPr/>
          <p:nvPr/>
        </p:nvSpPr>
        <p:spPr>
          <a:xfrm>
            <a:off x="866775" y="4838700"/>
            <a:ext cx="161926" cy="152400"/>
          </a:xfrm>
          <a:prstGeom prst="rect">
            <a:avLst/>
          </a:prstGeom>
          <a:solidFill>
            <a:srgbClr val="FF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latin typeface="Quattrocento Sans" panose="020B0604020202020204" charset="0"/>
            </a:endParaRPr>
          </a:p>
        </p:txBody>
      </p:sp>
      <p:sp>
        <p:nvSpPr>
          <p:cNvPr id="28" name="Rectangle 27"/>
          <p:cNvSpPr/>
          <p:nvPr/>
        </p:nvSpPr>
        <p:spPr>
          <a:xfrm>
            <a:off x="2524124" y="4838700"/>
            <a:ext cx="161926" cy="1524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latin typeface="Quattrocento Sans" panose="020B0604020202020204" charset="0"/>
            </a:endParaRPr>
          </a:p>
        </p:txBody>
      </p:sp>
      <p:sp>
        <p:nvSpPr>
          <p:cNvPr id="29" name="Rectangle 28"/>
          <p:cNvSpPr/>
          <p:nvPr/>
        </p:nvSpPr>
        <p:spPr>
          <a:xfrm>
            <a:off x="4371972" y="4848225"/>
            <a:ext cx="161926" cy="152400"/>
          </a:xfrm>
          <a:prstGeom prst="rect">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latin typeface="Quattrocento Sans" panose="020B0604020202020204" charset="0"/>
            </a:endParaRPr>
          </a:p>
        </p:txBody>
      </p:sp>
      <p:sp>
        <p:nvSpPr>
          <p:cNvPr id="30" name="Rectangle 29"/>
          <p:cNvSpPr/>
          <p:nvPr/>
        </p:nvSpPr>
        <p:spPr>
          <a:xfrm>
            <a:off x="5695949" y="4838700"/>
            <a:ext cx="161926" cy="152400"/>
          </a:xfrm>
          <a:prstGeom prst="rect">
            <a:avLst/>
          </a:prstGeom>
          <a:solidFill>
            <a:srgbClr val="85B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latin typeface="Quattrocento Sans" panose="020B0604020202020204" charset="0"/>
            </a:endParaRPr>
          </a:p>
        </p:txBody>
      </p:sp>
      <p:sp>
        <p:nvSpPr>
          <p:cNvPr id="31" name="Rectangle 30"/>
          <p:cNvSpPr/>
          <p:nvPr/>
        </p:nvSpPr>
        <p:spPr>
          <a:xfrm>
            <a:off x="7448548" y="4838700"/>
            <a:ext cx="161926" cy="152400"/>
          </a:xfrm>
          <a:prstGeom prst="rect">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latin typeface="Quattrocento Sans" panose="020B0604020202020204" charset="0"/>
            </a:endParaRPr>
          </a:p>
        </p:txBody>
      </p:sp>
    </p:spTree>
    <p:extLst>
      <p:ext uri="{BB962C8B-B14F-4D97-AF65-F5344CB8AC3E}">
        <p14:creationId xmlns:p14="http://schemas.microsoft.com/office/powerpoint/2010/main" val="2695336059"/>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Graphic spid="17" grpId="0">
        <p:bldAsOne/>
      </p:bldGraphic>
      <p:bldGraphic spid="18" grpId="0">
        <p:bldAsOne/>
      </p:bldGraphic>
      <p:bldGraphic spid="19" grpId="0">
        <p:bldAsOne/>
      </p:bldGraphic>
      <p:bldGraphic spid="20"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lthomason.files.wordpress.com/2012/05/i-am-changing.jpg"/>
          <p:cNvPicPr>
            <a:picLocks noChangeAspect="1" noChangeArrowheads="1"/>
          </p:cNvPicPr>
          <p:nvPr/>
        </p:nvPicPr>
        <p:blipFill rotWithShape="1">
          <a:blip r:embed="rId2">
            <a:extLst>
              <a:ext uri="{28A0092B-C50C-407E-A947-70E740481C1C}">
                <a14:useLocalDpi xmlns:a14="http://schemas.microsoft.com/office/drawing/2010/main" val="0"/>
              </a:ext>
            </a:extLst>
          </a:blip>
          <a:srcRect t="10093" b="5638"/>
          <a:stretch/>
        </p:blipFill>
        <p:spPr bwMode="auto">
          <a:xfrm>
            <a:off x="0" y="-10274"/>
            <a:ext cx="9144000" cy="5147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7372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1870" y="0"/>
            <a:ext cx="3908250" cy="5143500"/>
          </a:xfrm>
          <a:prstGeom prst="rect">
            <a:avLst/>
          </a:prstGeom>
        </p:spPr>
      </p:pic>
      <p:cxnSp>
        <p:nvCxnSpPr>
          <p:cNvPr id="3" name="Shape 90"/>
          <p:cNvCxnSpPr/>
          <p:nvPr/>
        </p:nvCxnSpPr>
        <p:spPr>
          <a:xfrm>
            <a:off x="3594100" y="1282700"/>
            <a:ext cx="1347770" cy="2212"/>
          </a:xfrm>
          <a:prstGeom prst="straightConnector1">
            <a:avLst/>
          </a:prstGeom>
          <a:noFill/>
          <a:ln w="9525" cap="flat" cmpd="sng">
            <a:solidFill>
              <a:srgbClr val="CCCCCC"/>
            </a:solidFill>
            <a:prstDash val="solid"/>
            <a:round/>
            <a:headEnd type="none" w="lg" len="lg"/>
            <a:tailEnd type="none" w="lg" len="lg"/>
          </a:ln>
        </p:spPr>
      </p:cxnSp>
      <p:cxnSp>
        <p:nvCxnSpPr>
          <p:cNvPr id="6" name="Shape 90"/>
          <p:cNvCxnSpPr/>
          <p:nvPr/>
        </p:nvCxnSpPr>
        <p:spPr>
          <a:xfrm>
            <a:off x="3594100" y="1282700"/>
            <a:ext cx="1347770" cy="1835150"/>
          </a:xfrm>
          <a:prstGeom prst="straightConnector1">
            <a:avLst/>
          </a:prstGeom>
          <a:noFill/>
          <a:ln w="9525" cap="flat" cmpd="sng">
            <a:solidFill>
              <a:srgbClr val="CCCCCC"/>
            </a:solidFill>
            <a:prstDash val="solid"/>
            <a:round/>
            <a:headEnd type="none" w="lg" len="lg"/>
            <a:tailEnd type="none" w="lg" len="lg"/>
          </a:ln>
        </p:spPr>
      </p:cxnSp>
      <p:sp>
        <p:nvSpPr>
          <p:cNvPr id="9" name="Shape 79"/>
          <p:cNvSpPr txBox="1"/>
          <p:nvPr/>
        </p:nvSpPr>
        <p:spPr>
          <a:xfrm>
            <a:off x="504950" y="635175"/>
            <a:ext cx="3226800" cy="1146000"/>
          </a:xfrm>
          <a:prstGeom prst="rect">
            <a:avLst/>
          </a:prstGeom>
          <a:noFill/>
          <a:ln>
            <a:noFill/>
          </a:ln>
        </p:spPr>
        <p:txBody>
          <a:bodyPr lIns="91425" tIns="91425" rIns="91425" bIns="91425" anchor="t" anchorCtr="0">
            <a:noAutofit/>
          </a:bodyPr>
          <a:lstStyle/>
          <a:p>
            <a:pPr lvl="0" rtl="0">
              <a:spcBef>
                <a:spcPts val="600"/>
              </a:spcBef>
              <a:buNone/>
            </a:pPr>
            <a:r>
              <a:rPr lang="en" sz="1200" b="1" dirty="0" smtClean="0">
                <a:highlight>
                  <a:srgbClr val="FFCD00"/>
                </a:highlight>
                <a:latin typeface="Quattrocento Sans"/>
                <a:ea typeface="Quattrocento Sans"/>
                <a:cs typeface="Quattrocento Sans"/>
                <a:sym typeface="Quattrocento Sans"/>
              </a:rPr>
              <a:t>AREAS MEASURED</a:t>
            </a:r>
            <a:endParaRPr lang="en" sz="1200" b="1" dirty="0">
              <a:highlight>
                <a:srgbClr val="FFCD00"/>
              </a:highlight>
              <a:latin typeface="Quattrocento Sans"/>
              <a:ea typeface="Quattrocento Sans"/>
              <a:cs typeface="Quattrocento Sans"/>
              <a:sym typeface="Quattrocento Sans"/>
            </a:endParaRPr>
          </a:p>
          <a:p>
            <a:pPr lvl="0" rtl="0">
              <a:spcBef>
                <a:spcPts val="600"/>
              </a:spcBef>
              <a:buNone/>
            </a:pPr>
            <a:r>
              <a:rPr lang="en-PH" sz="1200" dirty="0" smtClean="0">
                <a:latin typeface="Quattrocento Sans"/>
                <a:ea typeface="Quattrocento Sans"/>
                <a:cs typeface="Quattrocento Sans"/>
                <a:sym typeface="Quattrocento Sans"/>
              </a:rPr>
              <a:t>Two</a:t>
            </a:r>
            <a:r>
              <a:rPr lang="en" sz="1200" dirty="0" smtClean="0">
                <a:latin typeface="Quattrocento Sans"/>
                <a:ea typeface="Quattrocento Sans"/>
                <a:cs typeface="Quattrocento Sans"/>
                <a:sym typeface="Quattrocento Sans"/>
              </a:rPr>
              <a:t> core areas and eleven sub-areas. </a:t>
            </a:r>
            <a:r>
              <a:rPr lang="en" sz="1200" b="1" i="1" dirty="0" smtClean="0">
                <a:latin typeface="Quattrocento Sans"/>
                <a:ea typeface="Quattrocento Sans"/>
                <a:cs typeface="Quattrocento Sans"/>
                <a:sym typeface="Quattrocento Sans"/>
              </a:rPr>
              <a:t>80%</a:t>
            </a:r>
            <a:r>
              <a:rPr lang="en" sz="1200" dirty="0" smtClean="0">
                <a:latin typeface="Quattrocento Sans"/>
                <a:ea typeface="Quattrocento Sans"/>
                <a:cs typeface="Quattrocento Sans"/>
                <a:sym typeface="Quattrocento Sans"/>
              </a:rPr>
              <a:t> of the score comes from respondents’ answers while </a:t>
            </a:r>
            <a:r>
              <a:rPr lang="en" sz="1200" b="1" i="1" dirty="0" smtClean="0">
                <a:latin typeface="Quattrocento Sans"/>
                <a:ea typeface="Quattrocento Sans"/>
                <a:cs typeface="Quattrocento Sans"/>
                <a:sym typeface="Quattrocento Sans"/>
              </a:rPr>
              <a:t>20%</a:t>
            </a:r>
            <a:r>
              <a:rPr lang="en" sz="1200" dirty="0" smtClean="0">
                <a:latin typeface="Quattrocento Sans"/>
                <a:ea typeface="Quattrocento Sans"/>
                <a:cs typeface="Quattrocento Sans"/>
                <a:sym typeface="Quattrocento Sans"/>
              </a:rPr>
              <a:t> come from ARTA staff’s observations</a:t>
            </a:r>
            <a:endParaRPr lang="en" sz="1200" dirty="0">
              <a:latin typeface="Quattrocento Sans"/>
              <a:ea typeface="Quattrocento Sans"/>
              <a:cs typeface="Quattrocento Sans"/>
              <a:sym typeface="Quattrocento Sans"/>
            </a:endParaRPr>
          </a:p>
        </p:txBody>
      </p:sp>
      <p:cxnSp>
        <p:nvCxnSpPr>
          <p:cNvPr id="10" name="Shape 90"/>
          <p:cNvCxnSpPr/>
          <p:nvPr/>
        </p:nvCxnSpPr>
        <p:spPr>
          <a:xfrm>
            <a:off x="3821987" y="2928135"/>
            <a:ext cx="1119883" cy="976152"/>
          </a:xfrm>
          <a:prstGeom prst="straightConnector1">
            <a:avLst/>
          </a:prstGeom>
          <a:noFill/>
          <a:ln w="9525" cap="flat" cmpd="sng">
            <a:solidFill>
              <a:srgbClr val="CCCCCC"/>
            </a:solidFill>
            <a:prstDash val="solid"/>
            <a:round/>
            <a:headEnd type="none" w="lg" len="lg"/>
            <a:tailEnd type="none" w="lg" len="lg"/>
          </a:ln>
        </p:spPr>
      </p:cxnSp>
      <p:sp>
        <p:nvSpPr>
          <p:cNvPr id="11" name="Shape 79"/>
          <p:cNvSpPr txBox="1"/>
          <p:nvPr/>
        </p:nvSpPr>
        <p:spPr>
          <a:xfrm>
            <a:off x="504950" y="2224822"/>
            <a:ext cx="3226800" cy="1146000"/>
          </a:xfrm>
          <a:prstGeom prst="rect">
            <a:avLst/>
          </a:prstGeom>
          <a:noFill/>
          <a:ln>
            <a:noFill/>
          </a:ln>
        </p:spPr>
        <p:txBody>
          <a:bodyPr lIns="91425" tIns="91425" rIns="91425" bIns="91425" anchor="t" anchorCtr="0">
            <a:noAutofit/>
          </a:bodyPr>
          <a:lstStyle/>
          <a:p>
            <a:pPr lvl="0" rtl="0">
              <a:spcBef>
                <a:spcPts val="600"/>
              </a:spcBef>
              <a:buNone/>
            </a:pPr>
            <a:r>
              <a:rPr lang="en" sz="1200" b="1" dirty="0" smtClean="0">
                <a:highlight>
                  <a:srgbClr val="FFCD00"/>
                </a:highlight>
                <a:latin typeface="Quattrocento Sans"/>
                <a:ea typeface="Quattrocento Sans"/>
                <a:cs typeface="Quattrocento Sans"/>
                <a:sym typeface="Quattrocento Sans"/>
              </a:rPr>
              <a:t>FINAL NUMERICAL RATING</a:t>
            </a:r>
            <a:endParaRPr lang="en" sz="1200" b="1" dirty="0">
              <a:highlight>
                <a:srgbClr val="FFCD00"/>
              </a:highlight>
              <a:latin typeface="Quattrocento Sans"/>
              <a:ea typeface="Quattrocento Sans"/>
              <a:cs typeface="Quattrocento Sans"/>
              <a:sym typeface="Quattrocento Sans"/>
            </a:endParaRPr>
          </a:p>
          <a:p>
            <a:pPr lvl="0" rtl="0">
              <a:spcBef>
                <a:spcPts val="600"/>
              </a:spcBef>
              <a:buNone/>
            </a:pPr>
            <a:r>
              <a:rPr lang="en-PH" sz="1200" dirty="0" smtClean="0">
                <a:latin typeface="Quattrocento Sans"/>
                <a:ea typeface="Quattrocento Sans"/>
                <a:cs typeface="Quattrocento Sans"/>
                <a:sym typeface="Quattrocento Sans"/>
              </a:rPr>
              <a:t>This makes it easier for both agencies and citizens to objectively monitor the progress in the frontline service performance of an office.</a:t>
            </a:r>
            <a:endParaRPr lang="en" sz="1200" dirty="0">
              <a:latin typeface="Quattrocento Sans"/>
              <a:ea typeface="Quattrocento Sans"/>
              <a:cs typeface="Quattrocento Sans"/>
              <a:sym typeface="Quattrocento Sans"/>
            </a:endParaRPr>
          </a:p>
        </p:txBody>
      </p:sp>
      <p:cxnSp>
        <p:nvCxnSpPr>
          <p:cNvPr id="19" name="Shape 90"/>
          <p:cNvCxnSpPr/>
          <p:nvPr/>
        </p:nvCxnSpPr>
        <p:spPr>
          <a:xfrm flipV="1">
            <a:off x="3659320" y="2928134"/>
            <a:ext cx="160704" cy="1"/>
          </a:xfrm>
          <a:prstGeom prst="straightConnector1">
            <a:avLst/>
          </a:prstGeom>
          <a:noFill/>
          <a:ln w="9525" cap="flat" cmpd="sng">
            <a:solidFill>
              <a:srgbClr val="CCCCCC"/>
            </a:solidFill>
            <a:prstDash val="solid"/>
            <a:round/>
            <a:headEnd type="none" w="lg" len="lg"/>
            <a:tailEnd type="none" w="lg" len="lg"/>
          </a:ln>
        </p:spPr>
      </p:cxnSp>
      <p:sp>
        <p:nvSpPr>
          <p:cNvPr id="22" name="Shape 79"/>
          <p:cNvSpPr txBox="1"/>
          <p:nvPr/>
        </p:nvSpPr>
        <p:spPr>
          <a:xfrm>
            <a:off x="504950" y="3814469"/>
            <a:ext cx="3226800" cy="1146000"/>
          </a:xfrm>
          <a:prstGeom prst="rect">
            <a:avLst/>
          </a:prstGeom>
          <a:noFill/>
          <a:ln>
            <a:noFill/>
          </a:ln>
        </p:spPr>
        <p:txBody>
          <a:bodyPr lIns="91425" tIns="91425" rIns="91425" bIns="91425" anchor="t" anchorCtr="0">
            <a:noAutofit/>
          </a:bodyPr>
          <a:lstStyle/>
          <a:p>
            <a:pPr lvl="0" rtl="0">
              <a:spcBef>
                <a:spcPts val="600"/>
              </a:spcBef>
              <a:buNone/>
            </a:pPr>
            <a:r>
              <a:rPr lang="en" sz="1200" b="1" dirty="0" smtClean="0">
                <a:highlight>
                  <a:srgbClr val="FFCD00"/>
                </a:highlight>
                <a:latin typeface="Quattrocento Sans"/>
                <a:ea typeface="Quattrocento Sans"/>
                <a:cs typeface="Quattrocento Sans"/>
                <a:sym typeface="Quattrocento Sans"/>
              </a:rPr>
              <a:t>FINAL DESCRIPTIVE RATING</a:t>
            </a:r>
            <a:endParaRPr lang="en" sz="1200" b="1" dirty="0">
              <a:highlight>
                <a:srgbClr val="FFCD00"/>
              </a:highlight>
              <a:latin typeface="Quattrocento Sans"/>
              <a:ea typeface="Quattrocento Sans"/>
              <a:cs typeface="Quattrocento Sans"/>
              <a:sym typeface="Quattrocento Sans"/>
            </a:endParaRPr>
          </a:p>
          <a:p>
            <a:pPr lvl="0" rtl="0">
              <a:spcBef>
                <a:spcPts val="600"/>
              </a:spcBef>
              <a:buNone/>
            </a:pPr>
            <a:r>
              <a:rPr lang="en-PH" sz="1200" dirty="0" smtClean="0">
                <a:latin typeface="Quattrocento Sans"/>
                <a:ea typeface="Quattrocento Sans"/>
                <a:cs typeface="Quattrocento Sans"/>
                <a:sym typeface="Quattrocento Sans"/>
              </a:rPr>
              <a:t>Determines consequent actions – SDEP or CSC-SEA; published in national broadsheets annually.</a:t>
            </a:r>
            <a:endParaRPr lang="en" sz="1200" dirty="0">
              <a:latin typeface="Quattrocento Sans"/>
              <a:ea typeface="Quattrocento Sans"/>
              <a:cs typeface="Quattrocento Sans"/>
              <a:sym typeface="Quattrocento Sans"/>
            </a:endParaRPr>
          </a:p>
        </p:txBody>
      </p:sp>
      <p:cxnSp>
        <p:nvCxnSpPr>
          <p:cNvPr id="23" name="Shape 90"/>
          <p:cNvCxnSpPr/>
          <p:nvPr/>
        </p:nvCxnSpPr>
        <p:spPr>
          <a:xfrm>
            <a:off x="3902169" y="4274049"/>
            <a:ext cx="1025404" cy="428928"/>
          </a:xfrm>
          <a:prstGeom prst="straightConnector1">
            <a:avLst/>
          </a:prstGeom>
          <a:noFill/>
          <a:ln w="9525" cap="flat" cmpd="sng">
            <a:solidFill>
              <a:srgbClr val="CCCCCC"/>
            </a:solidFill>
            <a:prstDash val="solid"/>
            <a:round/>
            <a:headEnd type="none" w="lg" len="lg"/>
            <a:tailEnd type="none" w="lg" len="lg"/>
          </a:ln>
        </p:spPr>
      </p:cxnSp>
      <p:cxnSp>
        <p:nvCxnSpPr>
          <p:cNvPr id="26" name="Shape 90"/>
          <p:cNvCxnSpPr/>
          <p:nvPr/>
        </p:nvCxnSpPr>
        <p:spPr>
          <a:xfrm>
            <a:off x="3698807" y="4274049"/>
            <a:ext cx="206317" cy="1"/>
          </a:xfrm>
          <a:prstGeom prst="straightConnector1">
            <a:avLst/>
          </a:prstGeom>
          <a:noFill/>
          <a:ln w="9525" cap="flat" cmpd="sng">
            <a:solidFill>
              <a:srgbClr val="CCCCCC"/>
            </a:solidFill>
            <a:prstDash val="solid"/>
            <a:round/>
            <a:headEnd type="none" w="lg" len="lg"/>
            <a:tailEnd type="none" w="lg" len="lg"/>
          </a:ln>
        </p:spPr>
      </p:cxnSp>
    </p:spTree>
    <p:extLst>
      <p:ext uri="{BB962C8B-B14F-4D97-AF65-F5344CB8AC3E}">
        <p14:creationId xmlns:p14="http://schemas.microsoft.com/office/powerpoint/2010/main" val="3194405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Shape 138"/>
          <p:cNvSpPr txBox="1">
            <a:spLocks noGrp="1"/>
          </p:cNvSpPr>
          <p:nvPr>
            <p:ph type="body" idx="1"/>
          </p:nvPr>
        </p:nvSpPr>
        <p:spPr>
          <a:xfrm>
            <a:off x="1381250" y="1618700"/>
            <a:ext cx="3425400" cy="3231000"/>
          </a:xfrm>
          <a:prstGeom prst="rect">
            <a:avLst/>
          </a:prstGeom>
        </p:spPr>
        <p:txBody>
          <a:bodyPr lIns="91425" tIns="91425" rIns="91425" bIns="91425" anchor="t" anchorCtr="0">
            <a:noAutofit/>
          </a:bodyPr>
          <a:lstStyle/>
          <a:p>
            <a:pPr rtl="0">
              <a:spcBef>
                <a:spcPts val="0"/>
              </a:spcBef>
              <a:buNone/>
            </a:pPr>
            <a:r>
              <a:rPr lang="en" b="1" dirty="0" smtClean="0">
                <a:highlight>
                  <a:srgbClr val="FFCD00"/>
                </a:highlight>
              </a:rPr>
              <a:t>Excellent</a:t>
            </a:r>
          </a:p>
          <a:p>
            <a:pPr rtl="0">
              <a:spcBef>
                <a:spcPts val="0"/>
              </a:spcBef>
              <a:buNone/>
            </a:pPr>
            <a:endParaRPr lang="en" b="1" dirty="0">
              <a:highlight>
                <a:srgbClr val="FFCD00"/>
              </a:highlight>
            </a:endParaRPr>
          </a:p>
          <a:p>
            <a:pPr>
              <a:spcBef>
                <a:spcPts val="0"/>
              </a:spcBef>
              <a:buNone/>
            </a:pPr>
            <a:r>
              <a:rPr lang="en" sz="1600" dirty="0" smtClean="0"/>
              <a:t>Offices with this rating become </a:t>
            </a:r>
            <a:r>
              <a:rPr lang="en" sz="1600" b="1" dirty="0" smtClean="0"/>
              <a:t>Citizen’s Satisfaction Center Seal of Excellence Award (CSC-SEA)</a:t>
            </a:r>
            <a:r>
              <a:rPr lang="en" sz="1600" b="1" i="1" dirty="0" smtClean="0"/>
              <a:t> </a:t>
            </a:r>
            <a:r>
              <a:rPr lang="en" sz="1600" dirty="0" smtClean="0"/>
              <a:t>candidates. They should qualify in the succeeding  validation and process to be granted the award.</a:t>
            </a:r>
            <a:endParaRPr lang="en" sz="1600" dirty="0"/>
          </a:p>
        </p:txBody>
      </p:sp>
      <p:sp>
        <p:nvSpPr>
          <p:cNvPr id="139" name="Shape 139"/>
          <p:cNvSpPr txBox="1">
            <a:spLocks noGrp="1"/>
          </p:cNvSpPr>
          <p:nvPr>
            <p:ph type="title"/>
          </p:nvPr>
        </p:nvSpPr>
        <p:spPr>
          <a:xfrm>
            <a:off x="1381250" y="922668"/>
            <a:ext cx="3878399" cy="435599"/>
          </a:xfrm>
          <a:prstGeom prst="rect">
            <a:avLst/>
          </a:prstGeom>
        </p:spPr>
        <p:txBody>
          <a:bodyPr lIns="91425" tIns="91425" rIns="91425" bIns="91425" anchor="ctr" anchorCtr="0">
            <a:noAutofit/>
          </a:bodyPr>
          <a:lstStyle/>
          <a:p>
            <a:pPr>
              <a:spcBef>
                <a:spcPts val="0"/>
              </a:spcBef>
              <a:buNone/>
            </a:pPr>
            <a:r>
              <a:rPr lang="en" dirty="0" smtClean="0"/>
              <a:t>Two tracks after RCS</a:t>
            </a:r>
            <a:endParaRPr lang="en" dirty="0"/>
          </a:p>
        </p:txBody>
      </p:sp>
      <p:sp>
        <p:nvSpPr>
          <p:cNvPr id="140" name="Shape 140"/>
          <p:cNvSpPr txBox="1">
            <a:spLocks noGrp="1"/>
          </p:cNvSpPr>
          <p:nvPr>
            <p:ph type="body" idx="2"/>
          </p:nvPr>
        </p:nvSpPr>
        <p:spPr>
          <a:xfrm>
            <a:off x="5012916" y="1618700"/>
            <a:ext cx="3425400" cy="3231000"/>
          </a:xfrm>
          <a:prstGeom prst="rect">
            <a:avLst/>
          </a:prstGeom>
        </p:spPr>
        <p:txBody>
          <a:bodyPr lIns="91425" tIns="91425" rIns="91425" bIns="91425" anchor="t" anchorCtr="0">
            <a:noAutofit/>
          </a:bodyPr>
          <a:lstStyle/>
          <a:p>
            <a:pPr rtl="0">
              <a:spcBef>
                <a:spcPts val="0"/>
              </a:spcBef>
              <a:buNone/>
            </a:pPr>
            <a:r>
              <a:rPr lang="en" b="1" dirty="0" smtClean="0">
                <a:highlight>
                  <a:srgbClr val="FFCD00"/>
                </a:highlight>
              </a:rPr>
              <a:t>Failed</a:t>
            </a:r>
            <a:endParaRPr lang="en" b="1" dirty="0">
              <a:highlight>
                <a:srgbClr val="FFCD00"/>
              </a:highlight>
            </a:endParaRPr>
          </a:p>
          <a:p>
            <a:pPr>
              <a:spcBef>
                <a:spcPts val="0"/>
              </a:spcBef>
              <a:buNone/>
            </a:pPr>
            <a:endParaRPr lang="en" dirty="0" smtClean="0"/>
          </a:p>
          <a:p>
            <a:pPr>
              <a:spcBef>
                <a:spcPts val="0"/>
              </a:spcBef>
              <a:buNone/>
            </a:pPr>
            <a:r>
              <a:rPr lang="en-PH" sz="1600" dirty="0" smtClean="0"/>
              <a:t>Office</a:t>
            </a:r>
            <a:r>
              <a:rPr lang="en" sz="1600" dirty="0" smtClean="0"/>
              <a:t>s with this rating undergo the </a:t>
            </a:r>
            <a:r>
              <a:rPr lang="en" sz="1600" b="1" dirty="0" smtClean="0"/>
              <a:t>Service Delivery Excellence Program (SDEP)</a:t>
            </a:r>
            <a:r>
              <a:rPr lang="en" sz="1600" dirty="0" smtClean="0"/>
              <a:t>. CSC assists offices through either a Level 1 SDEP for failure due to minor infractions, or a Level 2 SDEP for failure due to system, structure, and/or staff.</a:t>
            </a:r>
            <a:endParaRPr lang="en" sz="1600" dirty="0"/>
          </a:p>
        </p:txBody>
      </p:sp>
      <p:grpSp>
        <p:nvGrpSpPr>
          <p:cNvPr id="141" name="Shape 141"/>
          <p:cNvGrpSpPr/>
          <p:nvPr/>
        </p:nvGrpSpPr>
        <p:grpSpPr>
          <a:xfrm>
            <a:off x="916458" y="1019750"/>
            <a:ext cx="214624" cy="214624"/>
            <a:chOff x="2594050" y="1631825"/>
            <a:chExt cx="439625" cy="439625"/>
          </a:xfrm>
        </p:grpSpPr>
        <p:sp>
          <p:nvSpPr>
            <p:cNvPr id="142" name="Shape 142"/>
            <p:cNvSpPr/>
            <p:nvPr/>
          </p:nvSpPr>
          <p:spPr>
            <a:xfrm>
              <a:off x="2594050" y="1883300"/>
              <a:ext cx="188175" cy="188150"/>
            </a:xfrm>
            <a:custGeom>
              <a:avLst/>
              <a:gdLst/>
              <a:ahLst/>
              <a:cxnLst/>
              <a:rect l="0" t="0" r="0" b="0"/>
              <a:pathLst>
                <a:path w="7527" h="7526" fill="none" extrusionOk="0">
                  <a:moveTo>
                    <a:pt x="5992" y="0"/>
                  </a:moveTo>
                  <a:lnTo>
                    <a:pt x="537" y="6430"/>
                  </a:lnTo>
                  <a:lnTo>
                    <a:pt x="1" y="7526"/>
                  </a:lnTo>
                  <a:lnTo>
                    <a:pt x="1097" y="6990"/>
                  </a:lnTo>
                  <a:lnTo>
                    <a:pt x="7526" y="1534"/>
                  </a:lnTo>
                  <a:lnTo>
                    <a:pt x="5992" y="0"/>
                  </a:lnTo>
                  <a:close/>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143" name="Shape 143"/>
            <p:cNvSpPr/>
            <p:nvPr/>
          </p:nvSpPr>
          <p:spPr>
            <a:xfrm>
              <a:off x="2857700" y="1631825"/>
              <a:ext cx="175975" cy="176000"/>
            </a:xfrm>
            <a:custGeom>
              <a:avLst/>
              <a:gdLst/>
              <a:ahLst/>
              <a:cxnLst/>
              <a:rect l="0" t="0" r="0" b="0"/>
              <a:pathLst>
                <a:path w="7039" h="7040" fill="none" extrusionOk="0">
                  <a:moveTo>
                    <a:pt x="268" y="2704"/>
                  </a:moveTo>
                  <a:lnTo>
                    <a:pt x="4336" y="6771"/>
                  </a:lnTo>
                  <a:lnTo>
                    <a:pt x="4336" y="6771"/>
                  </a:lnTo>
                  <a:lnTo>
                    <a:pt x="4336" y="6771"/>
                  </a:lnTo>
                  <a:lnTo>
                    <a:pt x="4652" y="6917"/>
                  </a:lnTo>
                  <a:lnTo>
                    <a:pt x="4993" y="7015"/>
                  </a:lnTo>
                  <a:lnTo>
                    <a:pt x="5310" y="7039"/>
                  </a:lnTo>
                  <a:lnTo>
                    <a:pt x="5651" y="7039"/>
                  </a:lnTo>
                  <a:lnTo>
                    <a:pt x="5992" y="6966"/>
                  </a:lnTo>
                  <a:lnTo>
                    <a:pt x="6308" y="6844"/>
                  </a:lnTo>
                  <a:lnTo>
                    <a:pt x="6454" y="6747"/>
                  </a:lnTo>
                  <a:lnTo>
                    <a:pt x="6601" y="6674"/>
                  </a:lnTo>
                  <a:lnTo>
                    <a:pt x="6747" y="6552"/>
                  </a:lnTo>
                  <a:lnTo>
                    <a:pt x="6893" y="6430"/>
                  </a:lnTo>
                  <a:lnTo>
                    <a:pt x="6893" y="6430"/>
                  </a:lnTo>
                  <a:lnTo>
                    <a:pt x="6942" y="6357"/>
                  </a:lnTo>
                  <a:lnTo>
                    <a:pt x="7015" y="6260"/>
                  </a:lnTo>
                  <a:lnTo>
                    <a:pt x="7039" y="6138"/>
                  </a:lnTo>
                  <a:lnTo>
                    <a:pt x="7039" y="6041"/>
                  </a:lnTo>
                  <a:lnTo>
                    <a:pt x="7039" y="6041"/>
                  </a:lnTo>
                  <a:lnTo>
                    <a:pt x="7039" y="5943"/>
                  </a:lnTo>
                  <a:lnTo>
                    <a:pt x="7015" y="5846"/>
                  </a:lnTo>
                  <a:lnTo>
                    <a:pt x="6942" y="5748"/>
                  </a:lnTo>
                  <a:lnTo>
                    <a:pt x="6893" y="5651"/>
                  </a:lnTo>
                  <a:lnTo>
                    <a:pt x="1389" y="147"/>
                  </a:lnTo>
                  <a:lnTo>
                    <a:pt x="1389" y="147"/>
                  </a:lnTo>
                  <a:lnTo>
                    <a:pt x="1291" y="98"/>
                  </a:lnTo>
                  <a:lnTo>
                    <a:pt x="1194" y="25"/>
                  </a:lnTo>
                  <a:lnTo>
                    <a:pt x="1096" y="0"/>
                  </a:lnTo>
                  <a:lnTo>
                    <a:pt x="999" y="0"/>
                  </a:lnTo>
                  <a:lnTo>
                    <a:pt x="999" y="0"/>
                  </a:lnTo>
                  <a:lnTo>
                    <a:pt x="902" y="0"/>
                  </a:lnTo>
                  <a:lnTo>
                    <a:pt x="780" y="25"/>
                  </a:lnTo>
                  <a:lnTo>
                    <a:pt x="682" y="98"/>
                  </a:lnTo>
                  <a:lnTo>
                    <a:pt x="609" y="147"/>
                  </a:lnTo>
                  <a:lnTo>
                    <a:pt x="609" y="147"/>
                  </a:lnTo>
                  <a:lnTo>
                    <a:pt x="487" y="293"/>
                  </a:lnTo>
                  <a:lnTo>
                    <a:pt x="366" y="439"/>
                  </a:lnTo>
                  <a:lnTo>
                    <a:pt x="293" y="585"/>
                  </a:lnTo>
                  <a:lnTo>
                    <a:pt x="195" y="731"/>
                  </a:lnTo>
                  <a:lnTo>
                    <a:pt x="73" y="1048"/>
                  </a:lnTo>
                  <a:lnTo>
                    <a:pt x="0" y="1389"/>
                  </a:lnTo>
                  <a:lnTo>
                    <a:pt x="0" y="1730"/>
                  </a:lnTo>
                  <a:lnTo>
                    <a:pt x="25" y="2046"/>
                  </a:lnTo>
                  <a:lnTo>
                    <a:pt x="122" y="2387"/>
                  </a:lnTo>
                  <a:lnTo>
                    <a:pt x="268" y="2704"/>
                  </a:lnTo>
                  <a:lnTo>
                    <a:pt x="268" y="2704"/>
                  </a:lnTo>
                  <a:close/>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144" name="Shape 144"/>
            <p:cNvSpPr/>
            <p:nvPr/>
          </p:nvSpPr>
          <p:spPr>
            <a:xfrm>
              <a:off x="2662850" y="1699400"/>
              <a:ext cx="303250" cy="303250"/>
            </a:xfrm>
            <a:custGeom>
              <a:avLst/>
              <a:gdLst/>
              <a:ahLst/>
              <a:cxnLst/>
              <a:rect l="0" t="0" r="0" b="0"/>
              <a:pathLst>
                <a:path w="12130" h="12130" fill="none" extrusionOk="0">
                  <a:moveTo>
                    <a:pt x="8038" y="1"/>
                  </a:moveTo>
                  <a:lnTo>
                    <a:pt x="4872" y="3191"/>
                  </a:lnTo>
                  <a:lnTo>
                    <a:pt x="4872" y="3191"/>
                  </a:lnTo>
                  <a:lnTo>
                    <a:pt x="4628" y="3094"/>
                  </a:lnTo>
                  <a:lnTo>
                    <a:pt x="4385" y="2997"/>
                  </a:lnTo>
                  <a:lnTo>
                    <a:pt x="4092" y="2899"/>
                  </a:lnTo>
                  <a:lnTo>
                    <a:pt x="3800" y="2850"/>
                  </a:lnTo>
                  <a:lnTo>
                    <a:pt x="3484" y="2777"/>
                  </a:lnTo>
                  <a:lnTo>
                    <a:pt x="3167" y="2729"/>
                  </a:lnTo>
                  <a:lnTo>
                    <a:pt x="2850" y="2704"/>
                  </a:lnTo>
                  <a:lnTo>
                    <a:pt x="2534" y="2704"/>
                  </a:lnTo>
                  <a:lnTo>
                    <a:pt x="2534" y="2704"/>
                  </a:lnTo>
                  <a:lnTo>
                    <a:pt x="2241" y="2704"/>
                  </a:lnTo>
                  <a:lnTo>
                    <a:pt x="1949" y="2729"/>
                  </a:lnTo>
                  <a:lnTo>
                    <a:pt x="1633" y="2777"/>
                  </a:lnTo>
                  <a:lnTo>
                    <a:pt x="1316" y="2850"/>
                  </a:lnTo>
                  <a:lnTo>
                    <a:pt x="999" y="2972"/>
                  </a:lnTo>
                  <a:lnTo>
                    <a:pt x="707" y="3094"/>
                  </a:lnTo>
                  <a:lnTo>
                    <a:pt x="415" y="3289"/>
                  </a:lnTo>
                  <a:lnTo>
                    <a:pt x="147" y="3508"/>
                  </a:lnTo>
                  <a:lnTo>
                    <a:pt x="147" y="3508"/>
                  </a:lnTo>
                  <a:lnTo>
                    <a:pt x="74" y="3581"/>
                  </a:lnTo>
                  <a:lnTo>
                    <a:pt x="25" y="3678"/>
                  </a:lnTo>
                  <a:lnTo>
                    <a:pt x="1" y="3776"/>
                  </a:lnTo>
                  <a:lnTo>
                    <a:pt x="1" y="3898"/>
                  </a:lnTo>
                  <a:lnTo>
                    <a:pt x="1" y="3898"/>
                  </a:lnTo>
                  <a:lnTo>
                    <a:pt x="1" y="3995"/>
                  </a:lnTo>
                  <a:lnTo>
                    <a:pt x="25" y="4093"/>
                  </a:lnTo>
                  <a:lnTo>
                    <a:pt x="74" y="4190"/>
                  </a:lnTo>
                  <a:lnTo>
                    <a:pt x="147" y="4287"/>
                  </a:lnTo>
                  <a:lnTo>
                    <a:pt x="7843" y="11984"/>
                  </a:lnTo>
                  <a:lnTo>
                    <a:pt x="7843" y="11984"/>
                  </a:lnTo>
                  <a:lnTo>
                    <a:pt x="7941" y="12057"/>
                  </a:lnTo>
                  <a:lnTo>
                    <a:pt x="8038" y="12105"/>
                  </a:lnTo>
                  <a:lnTo>
                    <a:pt x="8135" y="12130"/>
                  </a:lnTo>
                  <a:lnTo>
                    <a:pt x="8233" y="12130"/>
                  </a:lnTo>
                  <a:lnTo>
                    <a:pt x="8233" y="12130"/>
                  </a:lnTo>
                  <a:lnTo>
                    <a:pt x="8355" y="12130"/>
                  </a:lnTo>
                  <a:lnTo>
                    <a:pt x="8452" y="12105"/>
                  </a:lnTo>
                  <a:lnTo>
                    <a:pt x="8549" y="12057"/>
                  </a:lnTo>
                  <a:lnTo>
                    <a:pt x="8622" y="11984"/>
                  </a:lnTo>
                  <a:lnTo>
                    <a:pt x="8622" y="11984"/>
                  </a:lnTo>
                  <a:lnTo>
                    <a:pt x="8842" y="11716"/>
                  </a:lnTo>
                  <a:lnTo>
                    <a:pt x="9036" y="11423"/>
                  </a:lnTo>
                  <a:lnTo>
                    <a:pt x="9158" y="11131"/>
                  </a:lnTo>
                  <a:lnTo>
                    <a:pt x="9280" y="10814"/>
                  </a:lnTo>
                  <a:lnTo>
                    <a:pt x="9353" y="10498"/>
                  </a:lnTo>
                  <a:lnTo>
                    <a:pt x="9402" y="10181"/>
                  </a:lnTo>
                  <a:lnTo>
                    <a:pt x="9426" y="9889"/>
                  </a:lnTo>
                  <a:lnTo>
                    <a:pt x="9426" y="9597"/>
                  </a:lnTo>
                  <a:lnTo>
                    <a:pt x="9426" y="9597"/>
                  </a:lnTo>
                  <a:lnTo>
                    <a:pt x="9426" y="9280"/>
                  </a:lnTo>
                  <a:lnTo>
                    <a:pt x="9402" y="8964"/>
                  </a:lnTo>
                  <a:lnTo>
                    <a:pt x="9353" y="8647"/>
                  </a:lnTo>
                  <a:lnTo>
                    <a:pt x="9280" y="8330"/>
                  </a:lnTo>
                  <a:lnTo>
                    <a:pt x="9231" y="8038"/>
                  </a:lnTo>
                  <a:lnTo>
                    <a:pt x="9134" y="7746"/>
                  </a:lnTo>
                  <a:lnTo>
                    <a:pt x="9036" y="7502"/>
                  </a:lnTo>
                  <a:lnTo>
                    <a:pt x="8939" y="7259"/>
                  </a:lnTo>
                  <a:lnTo>
                    <a:pt x="12130" y="4093"/>
                  </a:lnTo>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145" name="Shape 145"/>
            <p:cNvSpPr/>
            <p:nvPr/>
          </p:nvSpPr>
          <p:spPr>
            <a:xfrm>
              <a:off x="2814911" y="1754061"/>
              <a:ext cx="49950" cy="49950"/>
            </a:xfrm>
            <a:custGeom>
              <a:avLst/>
              <a:gdLst/>
              <a:ahLst/>
              <a:cxnLst/>
              <a:rect l="0" t="0" r="0" b="0"/>
              <a:pathLst>
                <a:path w="1998" h="1998" fill="none" extrusionOk="0">
                  <a:moveTo>
                    <a:pt x="1" y="1997"/>
                  </a:moveTo>
                  <a:lnTo>
                    <a:pt x="1998" y="0"/>
                  </a:lnTo>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grpSp>
    </p:spTree>
    <p:extLst>
      <p:ext uri="{BB962C8B-B14F-4D97-AF65-F5344CB8AC3E}">
        <p14:creationId xmlns:p14="http://schemas.microsoft.com/office/powerpoint/2010/main" val="2664307610"/>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0">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build="p"/>
      <p:bldP spid="140"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2"/>
          </p:nvPr>
        </p:nvSpPr>
        <p:spPr/>
        <p:txBody>
          <a:bodyPr/>
          <a:lstStyle/>
          <a:p>
            <a:pPr marL="342900" lvl="0" indent="-342900">
              <a:spcBef>
                <a:spcPts val="600"/>
              </a:spcBef>
              <a:buFont typeface="Arial" panose="020B0604020202020204" pitchFamily="34" charset="0"/>
              <a:buChar char="•"/>
            </a:pPr>
            <a:r>
              <a:rPr lang="en-US" dirty="0">
                <a:solidFill>
                  <a:srgbClr val="114454"/>
                </a:solidFill>
                <a:latin typeface="Century Gothic" panose="020B0502020202020204" pitchFamily="34" charset="0"/>
                <a:ea typeface="Nixie One"/>
                <a:cs typeface="Nixie One"/>
                <a:sym typeface="Nixie One"/>
              </a:rPr>
              <a:t>Categorized into three: </a:t>
            </a:r>
          </a:p>
          <a:p>
            <a:pPr marL="342900" lvl="4" indent="-342900">
              <a:spcBef>
                <a:spcPts val="600"/>
              </a:spcBef>
              <a:buFont typeface="Wingdings" panose="05000000000000000000" pitchFamily="2" charset="2"/>
              <a:buChar char="ü"/>
            </a:pPr>
            <a:r>
              <a:rPr lang="en-US" dirty="0">
                <a:solidFill>
                  <a:srgbClr val="114454"/>
                </a:solidFill>
                <a:latin typeface="Century Gothic" panose="020B0502020202020204" pitchFamily="34" charset="0"/>
                <a:ea typeface="Nixie One"/>
                <a:cs typeface="Nixie One"/>
                <a:sym typeface="Nixie One"/>
              </a:rPr>
              <a:t>Five star CSC-SEA</a:t>
            </a:r>
          </a:p>
          <a:p>
            <a:pPr marL="342900" lvl="4" indent="-342900">
              <a:spcBef>
                <a:spcPts val="600"/>
              </a:spcBef>
              <a:buFont typeface="Wingdings" panose="05000000000000000000" pitchFamily="2" charset="2"/>
              <a:buChar char="ü"/>
            </a:pPr>
            <a:r>
              <a:rPr lang="en-US" dirty="0">
                <a:solidFill>
                  <a:srgbClr val="114454"/>
                </a:solidFill>
                <a:latin typeface="Century Gothic" panose="020B0502020202020204" pitchFamily="34" charset="0"/>
                <a:ea typeface="Nixie One"/>
                <a:cs typeface="Nixie One"/>
                <a:sym typeface="Nixie One"/>
              </a:rPr>
              <a:t>Four star CSC-SEA</a:t>
            </a:r>
          </a:p>
          <a:p>
            <a:pPr marL="342900" lvl="4" indent="-342900">
              <a:spcBef>
                <a:spcPts val="600"/>
              </a:spcBef>
              <a:buFont typeface="Wingdings" panose="05000000000000000000" pitchFamily="2" charset="2"/>
              <a:buChar char="ü"/>
            </a:pPr>
            <a:r>
              <a:rPr lang="en-US" dirty="0">
                <a:solidFill>
                  <a:srgbClr val="114454"/>
                </a:solidFill>
                <a:latin typeface="Century Gothic" panose="020B0502020202020204" pitchFamily="34" charset="0"/>
                <a:ea typeface="Nixie One"/>
                <a:cs typeface="Nixie One"/>
                <a:sym typeface="Nixie One"/>
              </a:rPr>
              <a:t>Three star CSC-SEA</a:t>
            </a:r>
          </a:p>
          <a:p>
            <a:pPr lvl="1">
              <a:spcBef>
                <a:spcPts val="600"/>
              </a:spcBef>
            </a:pPr>
            <a:endParaRPr lang="en-US" sz="1800" dirty="0">
              <a:solidFill>
                <a:srgbClr val="114454"/>
              </a:solidFill>
              <a:latin typeface="Century Gothic" panose="020B0502020202020204" pitchFamily="34" charset="0"/>
              <a:ea typeface="Nixie One"/>
              <a:cs typeface="Nixie One"/>
              <a:sym typeface="Nixie One"/>
            </a:endParaRPr>
          </a:p>
          <a:p>
            <a:endParaRPr lang="en-PH" dirty="0"/>
          </a:p>
        </p:txBody>
      </p:sp>
      <p:sp>
        <p:nvSpPr>
          <p:cNvPr id="5" name="Shape 119"/>
          <p:cNvSpPr txBox="1">
            <a:spLocks noGrp="1"/>
          </p:cNvSpPr>
          <p:nvPr>
            <p:ph type="body" idx="1"/>
          </p:nvPr>
        </p:nvSpPr>
        <p:spPr>
          <a:xfrm>
            <a:off x="399011" y="1358267"/>
            <a:ext cx="4156363" cy="3230450"/>
          </a:xfrm>
          <a:prstGeom prst="rect">
            <a:avLst/>
          </a:prstGeom>
          <a:noFill/>
          <a:ln>
            <a:noFill/>
          </a:ln>
        </p:spPr>
        <p:txBody>
          <a:bodyPr lIns="91425" tIns="91425" rIns="91425" bIns="91425" anchor="t" anchorCtr="0">
            <a:noAutofit/>
          </a:bodyPr>
          <a:lstStyle/>
          <a:p>
            <a:pPr marL="342900" indent="-342900">
              <a:spcBef>
                <a:spcPts val="600"/>
              </a:spcBef>
              <a:buFont typeface="Arial" panose="020B0604020202020204" pitchFamily="34" charset="0"/>
              <a:buChar char="•"/>
            </a:pPr>
            <a:r>
              <a:rPr lang="en-US" sz="1800" dirty="0">
                <a:solidFill>
                  <a:srgbClr val="114454"/>
                </a:solidFill>
                <a:latin typeface="Century Gothic" panose="020B0502020202020204" pitchFamily="34" charset="0"/>
                <a:ea typeface="Nixie One"/>
                <a:cs typeface="Nixie One"/>
                <a:sym typeface="Nixie One"/>
              </a:rPr>
              <a:t>A</a:t>
            </a:r>
            <a:r>
              <a:rPr lang="en-US" sz="1800" dirty="0" smtClean="0">
                <a:solidFill>
                  <a:srgbClr val="114454"/>
                </a:solidFill>
                <a:latin typeface="Century Gothic" panose="020B0502020202020204" pitchFamily="34" charset="0"/>
                <a:ea typeface="Nixie One"/>
                <a:cs typeface="Nixie One"/>
                <a:sym typeface="Nixie One"/>
              </a:rPr>
              <a:t>n </a:t>
            </a:r>
            <a:r>
              <a:rPr lang="en-US" sz="1800" dirty="0">
                <a:solidFill>
                  <a:srgbClr val="114454"/>
                </a:solidFill>
                <a:latin typeface="Century Gothic" panose="020B0502020202020204" pitchFamily="34" charset="0"/>
                <a:ea typeface="Nixie One"/>
                <a:cs typeface="Nixie One"/>
                <a:sym typeface="Nixie One"/>
              </a:rPr>
              <a:t>award given to government service offices that demonstrate </a:t>
            </a:r>
            <a:r>
              <a:rPr lang="en-US" sz="1800" b="1" dirty="0" smtClean="0">
                <a:solidFill>
                  <a:srgbClr val="114454"/>
                </a:solidFill>
                <a:latin typeface="Century Gothic" panose="020B0502020202020204" pitchFamily="34" charset="0"/>
                <a:ea typeface="Nixie One"/>
                <a:cs typeface="Nixie One"/>
                <a:sym typeface="Nixie One"/>
              </a:rPr>
              <a:t>EXEMPLARY</a:t>
            </a:r>
            <a:r>
              <a:rPr lang="en-US" sz="1800" dirty="0" smtClean="0">
                <a:solidFill>
                  <a:srgbClr val="114454"/>
                </a:solidFill>
                <a:latin typeface="Century Gothic" panose="020B0502020202020204" pitchFamily="34" charset="0"/>
                <a:ea typeface="Nixie One"/>
                <a:cs typeface="Nixie One"/>
                <a:sym typeface="Nixie One"/>
              </a:rPr>
              <a:t> </a:t>
            </a:r>
            <a:r>
              <a:rPr lang="en-US" sz="1800" b="1" dirty="0" smtClean="0">
                <a:solidFill>
                  <a:srgbClr val="114454"/>
                </a:solidFill>
                <a:latin typeface="Century Gothic" panose="020B0502020202020204" pitchFamily="34" charset="0"/>
                <a:ea typeface="Nixie One"/>
                <a:cs typeface="Nixie One"/>
                <a:sym typeface="Nixie One"/>
              </a:rPr>
              <a:t>FRONTLINE SERVICE DELIVERY</a:t>
            </a:r>
            <a:r>
              <a:rPr lang="en-US" sz="1800" dirty="0" smtClean="0">
                <a:solidFill>
                  <a:srgbClr val="114454"/>
                </a:solidFill>
                <a:latin typeface="Century Gothic" panose="020B0502020202020204" pitchFamily="34" charset="0"/>
                <a:ea typeface="Nixie One"/>
                <a:cs typeface="Nixie One"/>
                <a:sym typeface="Nixie One"/>
              </a:rPr>
              <a:t> which </a:t>
            </a:r>
            <a:r>
              <a:rPr lang="en-US" sz="1800" dirty="0">
                <a:solidFill>
                  <a:srgbClr val="114454"/>
                </a:solidFill>
                <a:latin typeface="Century Gothic" panose="020B0502020202020204" pitchFamily="34" charset="0"/>
                <a:ea typeface="Nixie One"/>
                <a:cs typeface="Nixie One"/>
                <a:sym typeface="Nixie One"/>
              </a:rPr>
              <a:t>passed the </a:t>
            </a:r>
            <a:r>
              <a:rPr lang="en-US" sz="1800" b="1" dirty="0">
                <a:solidFill>
                  <a:srgbClr val="114454"/>
                </a:solidFill>
                <a:effectLst>
                  <a:outerShdw blurRad="38100" dist="38100" dir="2700000" algn="tl">
                    <a:srgbClr val="000000">
                      <a:alpha val="43137"/>
                    </a:srgbClr>
                  </a:outerShdw>
                </a:effectLst>
                <a:latin typeface="Century Gothic" panose="020B0502020202020204" pitchFamily="34" charset="0"/>
                <a:ea typeface="Nixie One"/>
                <a:cs typeface="Nixie One"/>
                <a:sym typeface="Nixie One"/>
              </a:rPr>
              <a:t>two-phase validation </a:t>
            </a:r>
            <a:r>
              <a:rPr lang="en-US" sz="1800" b="1" dirty="0" smtClean="0">
                <a:solidFill>
                  <a:srgbClr val="114454"/>
                </a:solidFill>
                <a:effectLst>
                  <a:outerShdw blurRad="38100" dist="38100" dir="2700000" algn="tl">
                    <a:srgbClr val="000000">
                      <a:alpha val="43137"/>
                    </a:srgbClr>
                  </a:outerShdw>
                </a:effectLst>
                <a:latin typeface="Century Gothic" panose="020B0502020202020204" pitchFamily="34" charset="0"/>
                <a:ea typeface="Nixie One"/>
                <a:cs typeface="Nixie One"/>
                <a:sym typeface="Nixie One"/>
              </a:rPr>
              <a:t>process</a:t>
            </a:r>
            <a:r>
              <a:rPr lang="en-US" sz="1800" dirty="0" smtClean="0">
                <a:solidFill>
                  <a:srgbClr val="114454"/>
                </a:solidFill>
                <a:latin typeface="Century Gothic" panose="020B0502020202020204" pitchFamily="34" charset="0"/>
                <a:ea typeface="Nixie One"/>
                <a:cs typeface="Nixie One"/>
                <a:sym typeface="Nixie One"/>
              </a:rPr>
              <a:t>;  it aims </a:t>
            </a:r>
            <a:r>
              <a:rPr lang="en-US" sz="1800" dirty="0">
                <a:solidFill>
                  <a:srgbClr val="114454"/>
                </a:solidFill>
                <a:latin typeface="Century Gothic" panose="020B0502020202020204" pitchFamily="34" charset="0"/>
                <a:ea typeface="Nixie One"/>
                <a:cs typeface="Nixie One"/>
                <a:sym typeface="Nixie One"/>
              </a:rPr>
              <a:t>to promote service excellence in public frontline delivery and inculcate continuous improvement</a:t>
            </a:r>
          </a:p>
          <a:p>
            <a:pPr lvl="0">
              <a:spcBef>
                <a:spcPts val="600"/>
              </a:spcBef>
              <a:buNone/>
            </a:pPr>
            <a:endParaRPr lang="en-US" sz="2400" b="1" dirty="0">
              <a:solidFill>
                <a:srgbClr val="114454"/>
              </a:solidFill>
              <a:latin typeface="Nixie One"/>
              <a:ea typeface="Nixie One"/>
              <a:cs typeface="Nixie One"/>
              <a:sym typeface="Nixie One"/>
            </a:endParaRPr>
          </a:p>
          <a:p>
            <a:pPr marL="342900" lvl="0" indent="-342900">
              <a:spcBef>
                <a:spcPts val="600"/>
              </a:spcBef>
              <a:buFont typeface="Wingdings" panose="05000000000000000000" pitchFamily="2" charset="2"/>
              <a:buChar char="ü"/>
            </a:pPr>
            <a:endParaRPr lang="en-PH" b="1" dirty="0">
              <a:solidFill>
                <a:srgbClr val="114454"/>
              </a:solidFill>
              <a:latin typeface="Nixie One"/>
              <a:ea typeface="Nixie One"/>
              <a:cs typeface="Nixie One"/>
              <a:sym typeface="Nixie One"/>
            </a:endParaRPr>
          </a:p>
          <a:p>
            <a:pPr lvl="0">
              <a:spcBef>
                <a:spcPts val="600"/>
              </a:spcBef>
            </a:pPr>
            <a:endParaRPr lang="en" b="1" dirty="0">
              <a:solidFill>
                <a:srgbClr val="114454"/>
              </a:solidFill>
              <a:latin typeface="Nixie One"/>
              <a:ea typeface="Nixie One"/>
              <a:cs typeface="Nixie One"/>
              <a:sym typeface="Nixie One"/>
            </a:endParaRPr>
          </a:p>
        </p:txBody>
      </p:sp>
      <p:sp>
        <p:nvSpPr>
          <p:cNvPr id="6" name="Title 1"/>
          <p:cNvSpPr txBox="1">
            <a:spLocks/>
          </p:cNvSpPr>
          <p:nvPr/>
        </p:nvSpPr>
        <p:spPr>
          <a:xfrm>
            <a:off x="1273805" y="831273"/>
            <a:ext cx="5451811" cy="526994"/>
          </a:xfrm>
          <a:prstGeom prst="rect">
            <a:avLst/>
          </a:prstGeom>
          <a:noFill/>
          <a:ln>
            <a:noFill/>
          </a:ln>
        </p:spPr>
        <p:txBody>
          <a:bodyPr lIns="91425" tIns="91425" rIns="91425" bIns="91425" anchor="ctr" anchorCtr="0"/>
          <a:lstStyle>
            <a:defPPr marR="0" algn="l" rtl="0">
              <a:lnSpc>
                <a:spcPct val="100000"/>
              </a:lnSpc>
              <a:spcBef>
                <a:spcPts val="0"/>
              </a:spcBef>
              <a:spcAft>
                <a:spcPts val="0"/>
              </a:spcAft>
            </a:defPPr>
            <a:lvl1pPr marR="0" algn="l" rtl="0">
              <a:lnSpc>
                <a:spcPct val="100000"/>
              </a:lnSpc>
              <a:spcBef>
                <a:spcPts val="0"/>
              </a:spcBef>
              <a:spcAft>
                <a:spcPts val="0"/>
              </a:spcAft>
              <a:buSzPct val="100000"/>
              <a:buFont typeface="Lora"/>
              <a:buNone/>
              <a:defRPr sz="2000" b="1" i="0" u="none" strike="noStrike" cap="none" baseline="0">
                <a:solidFill>
                  <a:srgbClr val="000000"/>
                </a:solidFill>
                <a:latin typeface="Lora"/>
                <a:ea typeface="Lora"/>
                <a:cs typeface="Lora"/>
                <a:sym typeface="Lora"/>
                <a:rtl val="0"/>
              </a:defRPr>
            </a:lvl1pPr>
            <a:lvl2pPr>
              <a:spcBef>
                <a:spcPts val="0"/>
              </a:spcBef>
              <a:buSzPct val="100000"/>
              <a:buFont typeface="Lora"/>
              <a:buNone/>
              <a:defRPr sz="2000" b="1">
                <a:latin typeface="Lora"/>
                <a:ea typeface="Lora"/>
                <a:cs typeface="Lora"/>
                <a:sym typeface="Lora"/>
              </a:defRPr>
            </a:lvl2pPr>
            <a:lvl3pPr>
              <a:spcBef>
                <a:spcPts val="0"/>
              </a:spcBef>
              <a:buSzPct val="100000"/>
              <a:buFont typeface="Lora"/>
              <a:buNone/>
              <a:defRPr sz="2000" b="1">
                <a:latin typeface="Lora"/>
                <a:ea typeface="Lora"/>
                <a:cs typeface="Lora"/>
                <a:sym typeface="Lora"/>
              </a:defRPr>
            </a:lvl3pPr>
            <a:lvl4pPr>
              <a:spcBef>
                <a:spcPts val="0"/>
              </a:spcBef>
              <a:buSzPct val="100000"/>
              <a:buFont typeface="Lora"/>
              <a:buNone/>
              <a:defRPr sz="2000" b="1">
                <a:latin typeface="Lora"/>
                <a:ea typeface="Lora"/>
                <a:cs typeface="Lora"/>
                <a:sym typeface="Lora"/>
              </a:defRPr>
            </a:lvl4pPr>
            <a:lvl5pPr>
              <a:spcBef>
                <a:spcPts val="0"/>
              </a:spcBef>
              <a:buSzPct val="100000"/>
              <a:buFont typeface="Lora"/>
              <a:buNone/>
              <a:defRPr sz="2000" b="1">
                <a:latin typeface="Lora"/>
                <a:ea typeface="Lora"/>
                <a:cs typeface="Lora"/>
                <a:sym typeface="Lora"/>
              </a:defRPr>
            </a:lvl5pPr>
            <a:lvl6pPr>
              <a:spcBef>
                <a:spcPts val="0"/>
              </a:spcBef>
              <a:buSzPct val="100000"/>
              <a:buFont typeface="Lora"/>
              <a:buNone/>
              <a:defRPr sz="2000" b="1">
                <a:latin typeface="Lora"/>
                <a:ea typeface="Lora"/>
                <a:cs typeface="Lora"/>
                <a:sym typeface="Lora"/>
              </a:defRPr>
            </a:lvl6pPr>
            <a:lvl7pPr>
              <a:spcBef>
                <a:spcPts val="0"/>
              </a:spcBef>
              <a:buSzPct val="100000"/>
              <a:buFont typeface="Lora"/>
              <a:buNone/>
              <a:defRPr sz="2000" b="1">
                <a:latin typeface="Lora"/>
                <a:ea typeface="Lora"/>
                <a:cs typeface="Lora"/>
                <a:sym typeface="Lora"/>
              </a:defRPr>
            </a:lvl7pPr>
            <a:lvl8pPr>
              <a:spcBef>
                <a:spcPts val="0"/>
              </a:spcBef>
              <a:buSzPct val="100000"/>
              <a:buFont typeface="Lora"/>
              <a:buNone/>
              <a:defRPr sz="2000" b="1">
                <a:latin typeface="Lora"/>
                <a:ea typeface="Lora"/>
                <a:cs typeface="Lora"/>
                <a:sym typeface="Lora"/>
              </a:defRPr>
            </a:lvl8pPr>
            <a:lvl9pPr>
              <a:spcBef>
                <a:spcPts val="0"/>
              </a:spcBef>
              <a:buSzPct val="100000"/>
              <a:buFont typeface="Lora"/>
              <a:buNone/>
              <a:defRPr sz="2000" b="1">
                <a:latin typeface="Lora"/>
                <a:ea typeface="Lora"/>
                <a:cs typeface="Lora"/>
                <a:sym typeface="Lora"/>
              </a:defRPr>
            </a:lvl9pPr>
          </a:lstStyle>
          <a:p>
            <a:r>
              <a:rPr lang="en-PH" dirty="0" smtClean="0"/>
              <a:t>Citizen’s Satisfaction Center Seal of Excellence</a:t>
            </a:r>
            <a:endParaRPr lang="en-PH" dirty="0"/>
          </a:p>
        </p:txBody>
      </p:sp>
    </p:spTree>
    <p:extLst>
      <p:ext uri="{BB962C8B-B14F-4D97-AF65-F5344CB8AC3E}">
        <p14:creationId xmlns:p14="http://schemas.microsoft.com/office/powerpoint/2010/main" val="3183102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7731" y="0"/>
            <a:ext cx="5774076" cy="1570883"/>
          </a:xfrm>
          <a:prstGeom prst="rect">
            <a:avLst/>
          </a:prstGeom>
        </p:spPr>
      </p:pic>
      <p:sp>
        <p:nvSpPr>
          <p:cNvPr id="6" name="Shape 118"/>
          <p:cNvSpPr txBox="1">
            <a:spLocks/>
          </p:cNvSpPr>
          <p:nvPr/>
        </p:nvSpPr>
        <p:spPr>
          <a:xfrm>
            <a:off x="1202076" y="768990"/>
            <a:ext cx="2371675" cy="801893"/>
          </a:xfrm>
          <a:prstGeom prst="rect">
            <a:avLst/>
          </a:prstGeom>
          <a:noFill/>
          <a:ln>
            <a:noFill/>
          </a:ln>
        </p:spPr>
        <p:txBody>
          <a:bodyPr lIns="91425" tIns="91425" rIns="91425" bIns="91425" anchor="ctr"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SzPct val="100000"/>
              <a:buFont typeface="Lora"/>
              <a:buNone/>
              <a:defRPr sz="2000" b="1" i="0" u="none" strike="noStrike" cap="none" baseline="0">
                <a:solidFill>
                  <a:srgbClr val="000000"/>
                </a:solidFill>
                <a:latin typeface="Lora"/>
                <a:ea typeface="Lora"/>
                <a:cs typeface="Lora"/>
                <a:sym typeface="Lora"/>
                <a:rtl val="0"/>
              </a:defRPr>
            </a:lvl1pPr>
            <a:lvl2pPr>
              <a:spcBef>
                <a:spcPts val="0"/>
              </a:spcBef>
              <a:buSzPct val="100000"/>
              <a:buFont typeface="Lora"/>
              <a:buNone/>
              <a:defRPr sz="2000" b="1">
                <a:latin typeface="Lora"/>
                <a:ea typeface="Lora"/>
                <a:cs typeface="Lora"/>
                <a:sym typeface="Lora"/>
              </a:defRPr>
            </a:lvl2pPr>
            <a:lvl3pPr>
              <a:spcBef>
                <a:spcPts val="0"/>
              </a:spcBef>
              <a:buSzPct val="100000"/>
              <a:buFont typeface="Lora"/>
              <a:buNone/>
              <a:defRPr sz="2000" b="1">
                <a:latin typeface="Lora"/>
                <a:ea typeface="Lora"/>
                <a:cs typeface="Lora"/>
                <a:sym typeface="Lora"/>
              </a:defRPr>
            </a:lvl3pPr>
            <a:lvl4pPr>
              <a:spcBef>
                <a:spcPts val="0"/>
              </a:spcBef>
              <a:buSzPct val="100000"/>
              <a:buFont typeface="Lora"/>
              <a:buNone/>
              <a:defRPr sz="2000" b="1">
                <a:latin typeface="Lora"/>
                <a:ea typeface="Lora"/>
                <a:cs typeface="Lora"/>
                <a:sym typeface="Lora"/>
              </a:defRPr>
            </a:lvl4pPr>
            <a:lvl5pPr>
              <a:spcBef>
                <a:spcPts val="0"/>
              </a:spcBef>
              <a:buSzPct val="100000"/>
              <a:buFont typeface="Lora"/>
              <a:buNone/>
              <a:defRPr sz="2000" b="1">
                <a:latin typeface="Lora"/>
                <a:ea typeface="Lora"/>
                <a:cs typeface="Lora"/>
                <a:sym typeface="Lora"/>
              </a:defRPr>
            </a:lvl5pPr>
            <a:lvl6pPr>
              <a:spcBef>
                <a:spcPts val="0"/>
              </a:spcBef>
              <a:buSzPct val="100000"/>
              <a:buFont typeface="Lora"/>
              <a:buNone/>
              <a:defRPr sz="2000" b="1">
                <a:latin typeface="Lora"/>
                <a:ea typeface="Lora"/>
                <a:cs typeface="Lora"/>
                <a:sym typeface="Lora"/>
              </a:defRPr>
            </a:lvl6pPr>
            <a:lvl7pPr>
              <a:spcBef>
                <a:spcPts val="0"/>
              </a:spcBef>
              <a:buSzPct val="100000"/>
              <a:buFont typeface="Lora"/>
              <a:buNone/>
              <a:defRPr sz="2000" b="1">
                <a:latin typeface="Lora"/>
                <a:ea typeface="Lora"/>
                <a:cs typeface="Lora"/>
                <a:sym typeface="Lora"/>
              </a:defRPr>
            </a:lvl7pPr>
            <a:lvl8pPr>
              <a:spcBef>
                <a:spcPts val="0"/>
              </a:spcBef>
              <a:buSzPct val="100000"/>
              <a:buFont typeface="Lora"/>
              <a:buNone/>
              <a:defRPr sz="2000" b="1">
                <a:latin typeface="Lora"/>
                <a:ea typeface="Lora"/>
                <a:cs typeface="Lora"/>
                <a:sym typeface="Lora"/>
              </a:defRPr>
            </a:lvl8pPr>
            <a:lvl9pPr>
              <a:spcBef>
                <a:spcPts val="0"/>
              </a:spcBef>
              <a:buSzPct val="100000"/>
              <a:buFont typeface="Lora"/>
              <a:buNone/>
              <a:defRPr sz="2000" b="1">
                <a:latin typeface="Lora"/>
                <a:ea typeface="Lora"/>
                <a:cs typeface="Lora"/>
                <a:sym typeface="Lora"/>
              </a:defRPr>
            </a:lvl9pPr>
          </a:lstStyle>
          <a:p>
            <a:pPr algn="ctr"/>
            <a:r>
              <a:rPr lang="en" sz="3600" dirty="0" smtClean="0">
                <a:highlight>
                  <a:srgbClr val="FFCD00"/>
                </a:highlight>
              </a:rPr>
              <a:t>CSC-SEA</a:t>
            </a:r>
            <a:endParaRPr lang="en" sz="3600" dirty="0">
              <a:highlight>
                <a:srgbClr val="FFCD00"/>
              </a:highlight>
            </a:endParaRPr>
          </a:p>
        </p:txBody>
      </p:sp>
      <p:graphicFrame>
        <p:nvGraphicFramePr>
          <p:cNvPr id="7" name="Table 6"/>
          <p:cNvGraphicFramePr>
            <a:graphicFrameLocks noGrp="1"/>
          </p:cNvGraphicFramePr>
          <p:nvPr>
            <p:extLst>
              <p:ext uri="{D42A27DB-BD31-4B8C-83A1-F6EECF244321}">
                <p14:modId xmlns:p14="http://schemas.microsoft.com/office/powerpoint/2010/main" val="4064016211"/>
              </p:ext>
            </p:extLst>
          </p:nvPr>
        </p:nvGraphicFramePr>
        <p:xfrm>
          <a:off x="1202075" y="1962364"/>
          <a:ext cx="7294652" cy="2732927"/>
        </p:xfrm>
        <a:graphic>
          <a:graphicData uri="http://schemas.openxmlformats.org/drawingml/2006/table">
            <a:tbl>
              <a:tblPr firstRow="1" bandRow="1">
                <a:tableStyleId>{5DA37D80-6434-44D0-A028-1B22A696006F}</a:tableStyleId>
              </a:tblPr>
              <a:tblGrid>
                <a:gridCol w="2003462"/>
                <a:gridCol w="1643864"/>
                <a:gridCol w="1823663"/>
                <a:gridCol w="1823663"/>
              </a:tblGrid>
              <a:tr h="450101">
                <a:tc>
                  <a:txBody>
                    <a:bodyPr/>
                    <a:lstStyle/>
                    <a:p>
                      <a:pPr marL="457200" marR="0" algn="ctr">
                        <a:lnSpc>
                          <a:spcPct val="107000"/>
                        </a:lnSpc>
                        <a:spcBef>
                          <a:spcPts val="0"/>
                        </a:spcBef>
                        <a:spcAft>
                          <a:spcPts val="0"/>
                        </a:spcAft>
                      </a:pPr>
                      <a:r>
                        <a:rPr lang="en-PH" sz="1400" b="1" dirty="0">
                          <a:effectLst/>
                          <a:latin typeface="Calibri" panose="020F0502020204030204" pitchFamily="34" charset="0"/>
                          <a:ea typeface="Calibri" panose="020F0502020204030204" pitchFamily="34" charset="0"/>
                          <a:cs typeface="Arial" panose="020B0604020202020204" pitchFamily="34" charset="0"/>
                        </a:rPr>
                        <a:t>Points garnered</a:t>
                      </a:r>
                      <a:endParaRPr lang="en-PH"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457200" marR="0" algn="l">
                        <a:lnSpc>
                          <a:spcPct val="107000"/>
                        </a:lnSpc>
                        <a:spcBef>
                          <a:spcPts val="0"/>
                        </a:spcBef>
                        <a:spcAft>
                          <a:spcPts val="0"/>
                        </a:spcAft>
                      </a:pPr>
                      <a:r>
                        <a:rPr lang="en-PH" sz="1400" b="1" dirty="0">
                          <a:effectLst/>
                          <a:latin typeface="Calibri" panose="020F0502020204030204" pitchFamily="34" charset="0"/>
                          <a:ea typeface="Calibri" panose="020F0502020204030204" pitchFamily="34" charset="0"/>
                          <a:cs typeface="Arial" panose="020B0604020202020204" pitchFamily="34" charset="0"/>
                        </a:rPr>
                        <a:t>Percentage</a:t>
                      </a:r>
                      <a:endParaRPr lang="en-PH"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457200" marR="0" algn="ctr">
                        <a:lnSpc>
                          <a:spcPct val="107000"/>
                        </a:lnSpc>
                        <a:spcBef>
                          <a:spcPts val="0"/>
                        </a:spcBef>
                        <a:spcAft>
                          <a:spcPts val="0"/>
                        </a:spcAft>
                      </a:pPr>
                      <a:r>
                        <a:rPr lang="en-PH" sz="1400" b="1" dirty="0">
                          <a:effectLst/>
                          <a:latin typeface="Calibri" panose="020F0502020204030204" pitchFamily="34" charset="0"/>
                          <a:ea typeface="Calibri" panose="020F0502020204030204" pitchFamily="34" charset="0"/>
                          <a:cs typeface="Arial" panose="020B0604020202020204" pitchFamily="34" charset="0"/>
                        </a:rPr>
                        <a:t>Type of CSC-SEA Award</a:t>
                      </a:r>
                      <a:endParaRPr lang="en-PH"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457200" marR="0" algn="ctr">
                        <a:lnSpc>
                          <a:spcPct val="107000"/>
                        </a:lnSpc>
                        <a:spcBef>
                          <a:spcPts val="0"/>
                        </a:spcBef>
                        <a:spcAft>
                          <a:spcPts val="0"/>
                        </a:spcAft>
                      </a:pPr>
                      <a:r>
                        <a:rPr lang="en-PH" sz="1400" b="1" dirty="0">
                          <a:effectLst/>
                          <a:latin typeface="Calibri" panose="020F0502020204030204" pitchFamily="34" charset="0"/>
                          <a:ea typeface="Calibri" panose="020F0502020204030204" pitchFamily="34" charset="0"/>
                          <a:cs typeface="Arial" panose="020B0604020202020204" pitchFamily="34" charset="0"/>
                        </a:rPr>
                        <a:t>Reward to be Given</a:t>
                      </a:r>
                      <a:endParaRPr lang="en-PH"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r>
              <a:tr h="653187">
                <a:tc>
                  <a:txBody>
                    <a:bodyPr/>
                    <a:lstStyle/>
                    <a:p>
                      <a:pPr marL="457200" marR="0" algn="ctr">
                        <a:lnSpc>
                          <a:spcPct val="107000"/>
                        </a:lnSpc>
                        <a:spcBef>
                          <a:spcPts val="0"/>
                        </a:spcBef>
                        <a:spcAft>
                          <a:spcPts val="0"/>
                        </a:spcAft>
                      </a:pPr>
                      <a:r>
                        <a:rPr lang="en-PH" sz="1400" dirty="0">
                          <a:effectLst/>
                          <a:latin typeface="Calibri" panose="020F0502020204030204" pitchFamily="34" charset="0"/>
                          <a:ea typeface="Calibri" panose="020F0502020204030204" pitchFamily="34" charset="0"/>
                          <a:cs typeface="Arial" panose="020B0604020202020204" pitchFamily="34" charset="0"/>
                        </a:rPr>
                        <a:t>45-50 points</a:t>
                      </a:r>
                      <a:endParaRPr lang="en-PH"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marR="0" algn="ctr">
                        <a:lnSpc>
                          <a:spcPct val="107000"/>
                        </a:lnSpc>
                        <a:spcBef>
                          <a:spcPts val="0"/>
                        </a:spcBef>
                        <a:spcAft>
                          <a:spcPts val="0"/>
                        </a:spcAft>
                      </a:pPr>
                      <a:r>
                        <a:rPr lang="en-PH" sz="1400" dirty="0">
                          <a:effectLst/>
                          <a:latin typeface="Calibri" panose="020F0502020204030204" pitchFamily="34" charset="0"/>
                          <a:ea typeface="Calibri" panose="020F0502020204030204" pitchFamily="34" charset="0"/>
                          <a:cs typeface="Arial" panose="020B0604020202020204" pitchFamily="34" charset="0"/>
                        </a:rPr>
                        <a:t>90-100 %</a:t>
                      </a:r>
                      <a:endParaRPr lang="en-PH"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marR="0" algn="ctr">
                        <a:lnSpc>
                          <a:spcPct val="107000"/>
                        </a:lnSpc>
                        <a:spcBef>
                          <a:spcPts val="0"/>
                        </a:spcBef>
                        <a:spcAft>
                          <a:spcPts val="0"/>
                        </a:spcAft>
                      </a:pPr>
                      <a:r>
                        <a:rPr lang="en-PH" sz="1400" dirty="0">
                          <a:effectLst/>
                          <a:latin typeface="Calibri" panose="020F0502020204030204" pitchFamily="34" charset="0"/>
                          <a:ea typeface="Calibri" panose="020F0502020204030204" pitchFamily="34" charset="0"/>
                          <a:cs typeface="Arial" panose="020B0604020202020204" pitchFamily="34" charset="0"/>
                        </a:rPr>
                        <a:t>Five star CSC-SEA</a:t>
                      </a:r>
                      <a:endParaRPr lang="en-PH"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marR="0" algn="ctr">
                        <a:lnSpc>
                          <a:spcPct val="107000"/>
                        </a:lnSpc>
                        <a:spcBef>
                          <a:spcPts val="0"/>
                        </a:spcBef>
                        <a:spcAft>
                          <a:spcPts val="0"/>
                        </a:spcAft>
                      </a:pPr>
                      <a:r>
                        <a:rPr lang="en-PH" sz="1400" dirty="0">
                          <a:effectLst/>
                          <a:latin typeface="Calibri" panose="020F0502020204030204" pitchFamily="34" charset="0"/>
                          <a:ea typeface="Calibri" panose="020F0502020204030204" pitchFamily="34" charset="0"/>
                          <a:cs typeface="Arial" panose="020B0604020202020204" pitchFamily="34" charset="0"/>
                        </a:rPr>
                        <a:t>Wall-mountable plaque and        </a:t>
                      </a:r>
                      <a:r>
                        <a:rPr lang="en-PH" sz="1400" dirty="0" err="1">
                          <a:effectLst/>
                          <a:latin typeface="Calibri" panose="020F0502020204030204" pitchFamily="34" charset="0"/>
                          <a:ea typeface="Calibri" panose="020F0502020204030204" pitchFamily="34" charset="0"/>
                          <a:cs typeface="Arial" panose="020B0604020202020204" pitchFamily="34" charset="0"/>
                        </a:rPr>
                        <a:t>PhP</a:t>
                      </a:r>
                      <a:r>
                        <a:rPr lang="en-PH" sz="1400" dirty="0">
                          <a:effectLst/>
                          <a:latin typeface="Calibri" panose="020F0502020204030204" pitchFamily="34" charset="0"/>
                          <a:ea typeface="Calibri" panose="020F0502020204030204" pitchFamily="34" charset="0"/>
                          <a:cs typeface="Arial" panose="020B0604020202020204" pitchFamily="34" charset="0"/>
                        </a:rPr>
                        <a:t> 100,000.00</a:t>
                      </a:r>
                      <a:endParaRPr lang="en-PH"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653187">
                <a:tc>
                  <a:txBody>
                    <a:bodyPr/>
                    <a:lstStyle/>
                    <a:p>
                      <a:pPr marL="457200" marR="0" algn="ctr">
                        <a:lnSpc>
                          <a:spcPct val="107000"/>
                        </a:lnSpc>
                        <a:spcBef>
                          <a:spcPts val="0"/>
                        </a:spcBef>
                        <a:spcAft>
                          <a:spcPts val="0"/>
                        </a:spcAft>
                      </a:pPr>
                      <a:r>
                        <a:rPr lang="en-PH" sz="1400">
                          <a:effectLst/>
                          <a:latin typeface="Calibri" panose="020F0502020204030204" pitchFamily="34" charset="0"/>
                          <a:ea typeface="Calibri" panose="020F0502020204030204" pitchFamily="34" charset="0"/>
                          <a:cs typeface="Arial" panose="020B0604020202020204" pitchFamily="34" charset="0"/>
                        </a:rPr>
                        <a:t>40-45 points</a:t>
                      </a:r>
                      <a:endParaRPr lang="en-PH"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marR="0" algn="ctr">
                        <a:lnSpc>
                          <a:spcPct val="107000"/>
                        </a:lnSpc>
                        <a:spcBef>
                          <a:spcPts val="0"/>
                        </a:spcBef>
                        <a:spcAft>
                          <a:spcPts val="0"/>
                        </a:spcAft>
                      </a:pPr>
                      <a:r>
                        <a:rPr lang="en-PH" sz="1400" dirty="0">
                          <a:effectLst/>
                          <a:latin typeface="Calibri" panose="020F0502020204030204" pitchFamily="34" charset="0"/>
                          <a:ea typeface="Calibri" panose="020F0502020204030204" pitchFamily="34" charset="0"/>
                          <a:cs typeface="Arial" panose="020B0604020202020204" pitchFamily="34" charset="0"/>
                        </a:rPr>
                        <a:t>80-90 %</a:t>
                      </a:r>
                      <a:endParaRPr lang="en-PH"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marR="0" algn="ctr">
                        <a:lnSpc>
                          <a:spcPct val="107000"/>
                        </a:lnSpc>
                        <a:spcBef>
                          <a:spcPts val="0"/>
                        </a:spcBef>
                        <a:spcAft>
                          <a:spcPts val="0"/>
                        </a:spcAft>
                      </a:pPr>
                      <a:r>
                        <a:rPr lang="en-PH" sz="1400" dirty="0">
                          <a:effectLst/>
                          <a:latin typeface="Calibri" panose="020F0502020204030204" pitchFamily="34" charset="0"/>
                          <a:ea typeface="Calibri" panose="020F0502020204030204" pitchFamily="34" charset="0"/>
                          <a:cs typeface="Arial" panose="020B0604020202020204" pitchFamily="34" charset="0"/>
                        </a:rPr>
                        <a:t>Four star CSC-SEA</a:t>
                      </a:r>
                      <a:endParaRPr lang="en-PH"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marR="0" algn="ctr">
                        <a:lnSpc>
                          <a:spcPct val="107000"/>
                        </a:lnSpc>
                        <a:spcBef>
                          <a:spcPts val="0"/>
                        </a:spcBef>
                        <a:spcAft>
                          <a:spcPts val="0"/>
                        </a:spcAft>
                      </a:pPr>
                      <a:r>
                        <a:rPr lang="en-PH" sz="1400" dirty="0">
                          <a:effectLst/>
                          <a:latin typeface="Calibri" panose="020F0502020204030204" pitchFamily="34" charset="0"/>
                          <a:ea typeface="Calibri" panose="020F0502020204030204" pitchFamily="34" charset="0"/>
                          <a:cs typeface="Arial" panose="020B0604020202020204" pitchFamily="34" charset="0"/>
                        </a:rPr>
                        <a:t>Wall-mountable plaque and      </a:t>
                      </a:r>
                      <a:r>
                        <a:rPr lang="en-PH" sz="1400" dirty="0" err="1">
                          <a:effectLst/>
                          <a:latin typeface="Calibri" panose="020F0502020204030204" pitchFamily="34" charset="0"/>
                          <a:ea typeface="Calibri" panose="020F0502020204030204" pitchFamily="34" charset="0"/>
                          <a:cs typeface="Arial" panose="020B0604020202020204" pitchFamily="34" charset="0"/>
                        </a:rPr>
                        <a:t>PhP</a:t>
                      </a:r>
                      <a:r>
                        <a:rPr lang="en-PH" sz="1400" dirty="0">
                          <a:effectLst/>
                          <a:latin typeface="Calibri" panose="020F0502020204030204" pitchFamily="34" charset="0"/>
                          <a:ea typeface="Calibri" panose="020F0502020204030204" pitchFamily="34" charset="0"/>
                          <a:cs typeface="Arial" panose="020B0604020202020204" pitchFamily="34" charset="0"/>
                        </a:rPr>
                        <a:t> 25,000.00</a:t>
                      </a:r>
                      <a:endParaRPr lang="en-PH"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450101">
                <a:tc>
                  <a:txBody>
                    <a:bodyPr/>
                    <a:lstStyle/>
                    <a:p>
                      <a:pPr marL="457200" marR="0" algn="ctr">
                        <a:lnSpc>
                          <a:spcPct val="107000"/>
                        </a:lnSpc>
                        <a:spcBef>
                          <a:spcPts val="0"/>
                        </a:spcBef>
                        <a:spcAft>
                          <a:spcPts val="0"/>
                        </a:spcAft>
                      </a:pPr>
                      <a:r>
                        <a:rPr lang="en-PH" sz="1400">
                          <a:effectLst/>
                          <a:latin typeface="Calibri" panose="020F0502020204030204" pitchFamily="34" charset="0"/>
                          <a:ea typeface="Calibri" panose="020F0502020204030204" pitchFamily="34" charset="0"/>
                          <a:cs typeface="Arial" panose="020B0604020202020204" pitchFamily="34" charset="0"/>
                        </a:rPr>
                        <a:t>35-40 points</a:t>
                      </a:r>
                      <a:endParaRPr lang="en-PH"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marR="0" algn="ctr">
                        <a:lnSpc>
                          <a:spcPct val="107000"/>
                        </a:lnSpc>
                        <a:spcBef>
                          <a:spcPts val="0"/>
                        </a:spcBef>
                        <a:spcAft>
                          <a:spcPts val="0"/>
                        </a:spcAft>
                      </a:pPr>
                      <a:r>
                        <a:rPr lang="en-PH" sz="1400">
                          <a:effectLst/>
                          <a:latin typeface="Calibri" panose="020F0502020204030204" pitchFamily="34" charset="0"/>
                          <a:ea typeface="Calibri" panose="020F0502020204030204" pitchFamily="34" charset="0"/>
                          <a:cs typeface="Arial" panose="020B0604020202020204" pitchFamily="34" charset="0"/>
                        </a:rPr>
                        <a:t>70-90%</a:t>
                      </a:r>
                      <a:endParaRPr lang="en-PH"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marR="0" algn="ctr">
                        <a:lnSpc>
                          <a:spcPct val="107000"/>
                        </a:lnSpc>
                        <a:spcBef>
                          <a:spcPts val="0"/>
                        </a:spcBef>
                        <a:spcAft>
                          <a:spcPts val="0"/>
                        </a:spcAft>
                      </a:pPr>
                      <a:r>
                        <a:rPr lang="en-PH" sz="1400">
                          <a:effectLst/>
                          <a:latin typeface="Calibri" panose="020F0502020204030204" pitchFamily="34" charset="0"/>
                          <a:ea typeface="Calibri" panose="020F0502020204030204" pitchFamily="34" charset="0"/>
                          <a:cs typeface="Arial" panose="020B0604020202020204" pitchFamily="34" charset="0"/>
                        </a:rPr>
                        <a:t>Three star CSC-SEA</a:t>
                      </a:r>
                      <a:endParaRPr lang="en-PH"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marR="0" algn="ctr">
                        <a:lnSpc>
                          <a:spcPct val="107000"/>
                        </a:lnSpc>
                        <a:spcBef>
                          <a:spcPts val="0"/>
                        </a:spcBef>
                        <a:spcAft>
                          <a:spcPts val="0"/>
                        </a:spcAft>
                      </a:pPr>
                      <a:r>
                        <a:rPr lang="en-PH" sz="1400" dirty="0">
                          <a:effectLst/>
                          <a:latin typeface="Calibri" panose="020F0502020204030204" pitchFamily="34" charset="0"/>
                          <a:ea typeface="Calibri" panose="020F0502020204030204" pitchFamily="34" charset="0"/>
                          <a:cs typeface="Arial" panose="020B0604020202020204" pitchFamily="34" charset="0"/>
                        </a:rPr>
                        <a:t>Wall-mountable plaque</a:t>
                      </a:r>
                      <a:endParaRPr lang="en-PH"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450101">
                <a:tc>
                  <a:txBody>
                    <a:bodyPr/>
                    <a:lstStyle/>
                    <a:p>
                      <a:pPr marL="457200" marR="0" algn="ctr">
                        <a:lnSpc>
                          <a:spcPct val="107000"/>
                        </a:lnSpc>
                        <a:spcBef>
                          <a:spcPts val="0"/>
                        </a:spcBef>
                        <a:spcAft>
                          <a:spcPts val="0"/>
                        </a:spcAft>
                      </a:pPr>
                      <a:r>
                        <a:rPr lang="en-PH" sz="1400">
                          <a:effectLst/>
                          <a:latin typeface="Calibri" panose="020F0502020204030204" pitchFamily="34" charset="0"/>
                          <a:ea typeface="Calibri" panose="020F0502020204030204" pitchFamily="34" charset="0"/>
                          <a:cs typeface="Arial" panose="020B0604020202020204" pitchFamily="34" charset="0"/>
                        </a:rPr>
                        <a:t>Below 35 points</a:t>
                      </a:r>
                      <a:endParaRPr lang="en-PH"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marR="0" algn="ctr">
                        <a:lnSpc>
                          <a:spcPct val="107000"/>
                        </a:lnSpc>
                        <a:spcBef>
                          <a:spcPts val="0"/>
                        </a:spcBef>
                        <a:spcAft>
                          <a:spcPts val="0"/>
                        </a:spcAft>
                      </a:pPr>
                      <a:r>
                        <a:rPr lang="en-PH" sz="1400" dirty="0">
                          <a:effectLst/>
                          <a:latin typeface="Calibri" panose="020F0502020204030204" pitchFamily="34" charset="0"/>
                          <a:ea typeface="Calibri" panose="020F0502020204030204" pitchFamily="34" charset="0"/>
                          <a:cs typeface="Arial" panose="020B0604020202020204" pitchFamily="34" charset="0"/>
                        </a:rPr>
                        <a:t>Below 70%</a:t>
                      </a:r>
                      <a:endParaRPr lang="en-PH"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marR="0" algn="ctr">
                        <a:lnSpc>
                          <a:spcPct val="107000"/>
                        </a:lnSpc>
                        <a:spcBef>
                          <a:spcPts val="0"/>
                        </a:spcBef>
                        <a:spcAft>
                          <a:spcPts val="0"/>
                        </a:spcAft>
                      </a:pPr>
                      <a:r>
                        <a:rPr lang="en-PH" sz="1400">
                          <a:effectLst/>
                          <a:latin typeface="Calibri" panose="020F0502020204030204" pitchFamily="34" charset="0"/>
                          <a:ea typeface="Calibri" panose="020F0502020204030204" pitchFamily="34" charset="0"/>
                          <a:cs typeface="Arial" panose="020B0604020202020204" pitchFamily="34" charset="0"/>
                        </a:rPr>
                        <a:t>Not eligible</a:t>
                      </a:r>
                      <a:endParaRPr lang="en-PH"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marR="0" algn="ctr">
                        <a:lnSpc>
                          <a:spcPct val="107000"/>
                        </a:lnSpc>
                        <a:spcBef>
                          <a:spcPts val="0"/>
                        </a:spcBef>
                        <a:spcAft>
                          <a:spcPts val="0"/>
                        </a:spcAft>
                      </a:pPr>
                      <a:r>
                        <a:rPr lang="en-PH" sz="1400" dirty="0">
                          <a:effectLst/>
                          <a:latin typeface="Calibri" panose="020F0502020204030204" pitchFamily="34" charset="0"/>
                          <a:ea typeface="Calibri" panose="020F0502020204030204" pitchFamily="34" charset="0"/>
                          <a:cs typeface="Arial" panose="020B0604020202020204" pitchFamily="34" charset="0"/>
                        </a:rPr>
                        <a:t>No reward</a:t>
                      </a:r>
                      <a:endParaRPr lang="en-PH"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6277280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web.csc.gov.ph/cscsite2/images/PMRD_0239.JPG"/>
          <p:cNvPicPr>
            <a:picLocks noChangeAspect="1" noChangeArrowheads="1"/>
          </p:cNvPicPr>
          <p:nvPr/>
        </p:nvPicPr>
        <p:blipFill rotWithShape="1">
          <a:blip r:embed="rId2">
            <a:extLst>
              <a:ext uri="{28A0092B-C50C-407E-A947-70E740481C1C}">
                <a14:useLocalDpi xmlns:a14="http://schemas.microsoft.com/office/drawing/2010/main" val="0"/>
              </a:ext>
            </a:extLst>
          </a:blip>
          <a:srcRect t="5104" b="9688"/>
          <a:stretch/>
        </p:blipFill>
        <p:spPr bwMode="auto">
          <a:xfrm>
            <a:off x="0" y="-50800"/>
            <a:ext cx="9144000" cy="5194300"/>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hape 90"/>
          <p:cNvCxnSpPr/>
          <p:nvPr/>
        </p:nvCxnSpPr>
        <p:spPr>
          <a:xfrm flipV="1">
            <a:off x="100" y="4622869"/>
            <a:ext cx="9143900" cy="39170"/>
          </a:xfrm>
          <a:prstGeom prst="straightConnector1">
            <a:avLst/>
          </a:prstGeom>
          <a:noFill/>
          <a:ln w="9525" cap="flat" cmpd="sng">
            <a:solidFill>
              <a:srgbClr val="CCCCCC"/>
            </a:solidFill>
            <a:prstDash val="solid"/>
            <a:round/>
            <a:headEnd type="none" w="lg" len="lg"/>
            <a:tailEnd type="none" w="lg" len="lg"/>
          </a:ln>
        </p:spPr>
      </p:cxnSp>
      <p:sp>
        <p:nvSpPr>
          <p:cNvPr id="7" name="Shape 177"/>
          <p:cNvSpPr txBox="1">
            <a:spLocks/>
          </p:cNvSpPr>
          <p:nvPr/>
        </p:nvSpPr>
        <p:spPr>
          <a:xfrm>
            <a:off x="2519699" y="742202"/>
            <a:ext cx="4318000" cy="503999"/>
          </a:xfrm>
          <a:prstGeom prst="rect">
            <a:avLst/>
          </a:prstGeom>
          <a:noFill/>
          <a:ln>
            <a:noFill/>
          </a:ln>
        </p:spPr>
        <p:txBody>
          <a:bodyPr lIns="91425" tIns="91425" rIns="91425" bIns="91425" anchor="b"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SzPct val="100000"/>
              <a:buFont typeface="Lora"/>
              <a:buNone/>
              <a:defRPr sz="2000" b="1" i="0" u="none" strike="noStrike" cap="none" baseline="0">
                <a:solidFill>
                  <a:srgbClr val="000000"/>
                </a:solidFill>
                <a:latin typeface="Lora"/>
                <a:ea typeface="Lora"/>
                <a:cs typeface="Lora"/>
                <a:sym typeface="Lora"/>
                <a:rtl val="0"/>
              </a:defRPr>
            </a:lvl1pPr>
            <a:lvl2pPr>
              <a:spcBef>
                <a:spcPts val="0"/>
              </a:spcBef>
              <a:buSzPct val="100000"/>
              <a:buFont typeface="Lora"/>
              <a:buNone/>
              <a:defRPr sz="2000" b="1">
                <a:latin typeface="Lora"/>
                <a:ea typeface="Lora"/>
                <a:cs typeface="Lora"/>
                <a:sym typeface="Lora"/>
              </a:defRPr>
            </a:lvl2pPr>
            <a:lvl3pPr>
              <a:spcBef>
                <a:spcPts val="0"/>
              </a:spcBef>
              <a:buSzPct val="100000"/>
              <a:buFont typeface="Lora"/>
              <a:buNone/>
              <a:defRPr sz="2000" b="1">
                <a:latin typeface="Lora"/>
                <a:ea typeface="Lora"/>
                <a:cs typeface="Lora"/>
                <a:sym typeface="Lora"/>
              </a:defRPr>
            </a:lvl3pPr>
            <a:lvl4pPr>
              <a:spcBef>
                <a:spcPts val="0"/>
              </a:spcBef>
              <a:buSzPct val="100000"/>
              <a:buFont typeface="Lora"/>
              <a:buNone/>
              <a:defRPr sz="2000" b="1">
                <a:latin typeface="Lora"/>
                <a:ea typeface="Lora"/>
                <a:cs typeface="Lora"/>
                <a:sym typeface="Lora"/>
              </a:defRPr>
            </a:lvl4pPr>
            <a:lvl5pPr>
              <a:spcBef>
                <a:spcPts val="0"/>
              </a:spcBef>
              <a:buSzPct val="100000"/>
              <a:buFont typeface="Lora"/>
              <a:buNone/>
              <a:defRPr sz="2000" b="1">
                <a:latin typeface="Lora"/>
                <a:ea typeface="Lora"/>
                <a:cs typeface="Lora"/>
                <a:sym typeface="Lora"/>
              </a:defRPr>
            </a:lvl5pPr>
            <a:lvl6pPr>
              <a:spcBef>
                <a:spcPts val="0"/>
              </a:spcBef>
              <a:buSzPct val="100000"/>
              <a:buFont typeface="Lora"/>
              <a:buNone/>
              <a:defRPr sz="2000" b="1">
                <a:latin typeface="Lora"/>
                <a:ea typeface="Lora"/>
                <a:cs typeface="Lora"/>
                <a:sym typeface="Lora"/>
              </a:defRPr>
            </a:lvl6pPr>
            <a:lvl7pPr>
              <a:spcBef>
                <a:spcPts val="0"/>
              </a:spcBef>
              <a:buSzPct val="100000"/>
              <a:buFont typeface="Lora"/>
              <a:buNone/>
              <a:defRPr sz="2000" b="1">
                <a:latin typeface="Lora"/>
                <a:ea typeface="Lora"/>
                <a:cs typeface="Lora"/>
                <a:sym typeface="Lora"/>
              </a:defRPr>
            </a:lvl7pPr>
            <a:lvl8pPr>
              <a:spcBef>
                <a:spcPts val="0"/>
              </a:spcBef>
              <a:buSzPct val="100000"/>
              <a:buFont typeface="Lora"/>
              <a:buNone/>
              <a:defRPr sz="2000" b="1">
                <a:latin typeface="Lora"/>
                <a:ea typeface="Lora"/>
                <a:cs typeface="Lora"/>
                <a:sym typeface="Lora"/>
              </a:defRPr>
            </a:lvl8pPr>
            <a:lvl9pPr>
              <a:spcBef>
                <a:spcPts val="0"/>
              </a:spcBef>
              <a:buSzPct val="100000"/>
              <a:buFont typeface="Lora"/>
              <a:buNone/>
              <a:defRPr sz="2000" b="1">
                <a:latin typeface="Lora"/>
                <a:ea typeface="Lora"/>
                <a:cs typeface="Lora"/>
                <a:sym typeface="Lora"/>
              </a:defRPr>
            </a:lvl9pPr>
          </a:lstStyle>
          <a:p>
            <a:pPr algn="ctr"/>
            <a:r>
              <a:rPr lang="en" sz="2500" dirty="0" smtClean="0">
                <a:highlight>
                  <a:srgbClr val="FFCD00"/>
                </a:highlight>
              </a:rPr>
              <a:t>ARTA Watch</a:t>
            </a:r>
            <a:r>
              <a:rPr lang="en" sz="2500" dirty="0"/>
              <a:t> </a:t>
            </a:r>
            <a:endParaRPr lang="en" sz="2500" dirty="0" smtClean="0"/>
          </a:p>
          <a:p>
            <a:pPr algn="ctr"/>
            <a:r>
              <a:rPr lang="en" sz="1800" b="0" dirty="0" smtClean="0">
                <a:solidFill>
                  <a:schemeClr val="tx2">
                    <a:lumMod val="10000"/>
                  </a:schemeClr>
                </a:solidFill>
              </a:rPr>
              <a:t>A spot check of offices conducted by Heads and officials of the CSC</a:t>
            </a:r>
            <a:endParaRPr lang="en" sz="1800" b="0" dirty="0" smtClean="0">
              <a:solidFill>
                <a:schemeClr val="tx2">
                  <a:lumMod val="10000"/>
                </a:schemeClr>
              </a:solidFill>
              <a:highlight>
                <a:srgbClr val="FFCD00"/>
              </a:highlight>
            </a:endParaRPr>
          </a:p>
        </p:txBody>
      </p:sp>
      <p:sp>
        <p:nvSpPr>
          <p:cNvPr id="9" name="Shape 184"/>
          <p:cNvSpPr/>
          <p:nvPr/>
        </p:nvSpPr>
        <p:spPr>
          <a:xfrm>
            <a:off x="4292601" y="4343400"/>
            <a:ext cx="596900" cy="577921"/>
          </a:xfrm>
          <a:prstGeom prst="ellipse">
            <a:avLst/>
          </a:prstGeom>
          <a:solidFill>
            <a:srgbClr val="FFCD00"/>
          </a:solidFill>
          <a:ln>
            <a:noFill/>
          </a:ln>
        </p:spPr>
        <p:txBody>
          <a:bodyPr lIns="91425" tIns="91425" rIns="91425" bIns="91425" anchor="ctr" anchorCtr="0">
            <a:noAutofit/>
          </a:bodyPr>
          <a:lstStyle/>
          <a:p>
            <a:pPr algn="ctr">
              <a:spcBef>
                <a:spcPts val="0"/>
              </a:spcBef>
              <a:buNone/>
            </a:pPr>
            <a:endParaRPr lang="en" sz="1800" dirty="0">
              <a:latin typeface="Quattrocento Sans"/>
              <a:ea typeface="Quattrocento Sans"/>
              <a:cs typeface="Quattrocento Sans"/>
              <a:sym typeface="Quattrocento Sans"/>
            </a:endParaRPr>
          </a:p>
        </p:txBody>
      </p:sp>
      <p:grpSp>
        <p:nvGrpSpPr>
          <p:cNvPr id="10" name="Shape 533"/>
          <p:cNvGrpSpPr/>
          <p:nvPr/>
        </p:nvGrpSpPr>
        <p:grpSpPr>
          <a:xfrm>
            <a:off x="4400558" y="4447835"/>
            <a:ext cx="342881" cy="350068"/>
            <a:chOff x="3951850" y="2985350"/>
            <a:chExt cx="407950" cy="416500"/>
          </a:xfrm>
        </p:grpSpPr>
        <p:sp>
          <p:nvSpPr>
            <p:cNvPr id="11" name="Shape 534"/>
            <p:cNvSpPr/>
            <p:nvPr/>
          </p:nvSpPr>
          <p:spPr>
            <a:xfrm>
              <a:off x="3951850" y="2985350"/>
              <a:ext cx="314800" cy="314825"/>
            </a:xfrm>
            <a:custGeom>
              <a:avLst/>
              <a:gdLst/>
              <a:ahLst/>
              <a:cxnLst/>
              <a:rect l="0" t="0" r="0" b="0"/>
              <a:pathLst>
                <a:path w="12592" h="12593" fill="none" extrusionOk="0">
                  <a:moveTo>
                    <a:pt x="6284" y="1"/>
                  </a:moveTo>
                  <a:lnTo>
                    <a:pt x="6284" y="1"/>
                  </a:lnTo>
                  <a:lnTo>
                    <a:pt x="5967" y="25"/>
                  </a:lnTo>
                  <a:lnTo>
                    <a:pt x="5651" y="49"/>
                  </a:lnTo>
                  <a:lnTo>
                    <a:pt x="5334" y="74"/>
                  </a:lnTo>
                  <a:lnTo>
                    <a:pt x="5017" y="147"/>
                  </a:lnTo>
                  <a:lnTo>
                    <a:pt x="4725" y="220"/>
                  </a:lnTo>
                  <a:lnTo>
                    <a:pt x="4433" y="293"/>
                  </a:lnTo>
                  <a:lnTo>
                    <a:pt x="4141" y="390"/>
                  </a:lnTo>
                  <a:lnTo>
                    <a:pt x="3848" y="512"/>
                  </a:lnTo>
                  <a:lnTo>
                    <a:pt x="3556" y="634"/>
                  </a:lnTo>
                  <a:lnTo>
                    <a:pt x="3288" y="780"/>
                  </a:lnTo>
                  <a:lnTo>
                    <a:pt x="3020" y="926"/>
                  </a:lnTo>
                  <a:lnTo>
                    <a:pt x="2777" y="1072"/>
                  </a:lnTo>
                  <a:lnTo>
                    <a:pt x="2290" y="1437"/>
                  </a:lnTo>
                  <a:lnTo>
                    <a:pt x="1851" y="1852"/>
                  </a:lnTo>
                  <a:lnTo>
                    <a:pt x="1437" y="2290"/>
                  </a:lnTo>
                  <a:lnTo>
                    <a:pt x="1072" y="2777"/>
                  </a:lnTo>
                  <a:lnTo>
                    <a:pt x="901" y="3045"/>
                  </a:lnTo>
                  <a:lnTo>
                    <a:pt x="755" y="3313"/>
                  </a:lnTo>
                  <a:lnTo>
                    <a:pt x="609" y="3581"/>
                  </a:lnTo>
                  <a:lnTo>
                    <a:pt x="487" y="3849"/>
                  </a:lnTo>
                  <a:lnTo>
                    <a:pt x="390" y="4141"/>
                  </a:lnTo>
                  <a:lnTo>
                    <a:pt x="292" y="4433"/>
                  </a:lnTo>
                  <a:lnTo>
                    <a:pt x="195" y="4725"/>
                  </a:lnTo>
                  <a:lnTo>
                    <a:pt x="122" y="5042"/>
                  </a:lnTo>
                  <a:lnTo>
                    <a:pt x="73" y="5334"/>
                  </a:lnTo>
                  <a:lnTo>
                    <a:pt x="25" y="5651"/>
                  </a:lnTo>
                  <a:lnTo>
                    <a:pt x="0" y="5968"/>
                  </a:lnTo>
                  <a:lnTo>
                    <a:pt x="0" y="6308"/>
                  </a:lnTo>
                  <a:lnTo>
                    <a:pt x="0" y="6308"/>
                  </a:lnTo>
                  <a:lnTo>
                    <a:pt x="0" y="6625"/>
                  </a:lnTo>
                  <a:lnTo>
                    <a:pt x="25" y="6942"/>
                  </a:lnTo>
                  <a:lnTo>
                    <a:pt x="73" y="7258"/>
                  </a:lnTo>
                  <a:lnTo>
                    <a:pt x="122" y="7575"/>
                  </a:lnTo>
                  <a:lnTo>
                    <a:pt x="195" y="7867"/>
                  </a:lnTo>
                  <a:lnTo>
                    <a:pt x="292" y="8184"/>
                  </a:lnTo>
                  <a:lnTo>
                    <a:pt x="390" y="8476"/>
                  </a:lnTo>
                  <a:lnTo>
                    <a:pt x="487" y="8744"/>
                  </a:lnTo>
                  <a:lnTo>
                    <a:pt x="609" y="9036"/>
                  </a:lnTo>
                  <a:lnTo>
                    <a:pt x="755" y="9304"/>
                  </a:lnTo>
                  <a:lnTo>
                    <a:pt x="901" y="9572"/>
                  </a:lnTo>
                  <a:lnTo>
                    <a:pt x="1072" y="9816"/>
                  </a:lnTo>
                  <a:lnTo>
                    <a:pt x="1437" y="10303"/>
                  </a:lnTo>
                  <a:lnTo>
                    <a:pt x="1851" y="10741"/>
                  </a:lnTo>
                  <a:lnTo>
                    <a:pt x="2290" y="11155"/>
                  </a:lnTo>
                  <a:lnTo>
                    <a:pt x="2777" y="11520"/>
                  </a:lnTo>
                  <a:lnTo>
                    <a:pt x="3020" y="11691"/>
                  </a:lnTo>
                  <a:lnTo>
                    <a:pt x="3288" y="11837"/>
                  </a:lnTo>
                  <a:lnTo>
                    <a:pt x="3556" y="11983"/>
                  </a:lnTo>
                  <a:lnTo>
                    <a:pt x="3848" y="12105"/>
                  </a:lnTo>
                  <a:lnTo>
                    <a:pt x="4141" y="12202"/>
                  </a:lnTo>
                  <a:lnTo>
                    <a:pt x="4433" y="12300"/>
                  </a:lnTo>
                  <a:lnTo>
                    <a:pt x="4725" y="12397"/>
                  </a:lnTo>
                  <a:lnTo>
                    <a:pt x="5017" y="12470"/>
                  </a:lnTo>
                  <a:lnTo>
                    <a:pt x="5334" y="12519"/>
                  </a:lnTo>
                  <a:lnTo>
                    <a:pt x="5651" y="12568"/>
                  </a:lnTo>
                  <a:lnTo>
                    <a:pt x="5967" y="12592"/>
                  </a:lnTo>
                  <a:lnTo>
                    <a:pt x="6284" y="12592"/>
                  </a:lnTo>
                  <a:lnTo>
                    <a:pt x="6284" y="12592"/>
                  </a:lnTo>
                  <a:lnTo>
                    <a:pt x="6625" y="12592"/>
                  </a:lnTo>
                  <a:lnTo>
                    <a:pt x="6941" y="12568"/>
                  </a:lnTo>
                  <a:lnTo>
                    <a:pt x="7258" y="12519"/>
                  </a:lnTo>
                  <a:lnTo>
                    <a:pt x="7550" y="12470"/>
                  </a:lnTo>
                  <a:lnTo>
                    <a:pt x="7867" y="12397"/>
                  </a:lnTo>
                  <a:lnTo>
                    <a:pt x="8159" y="12300"/>
                  </a:lnTo>
                  <a:lnTo>
                    <a:pt x="8451" y="12202"/>
                  </a:lnTo>
                  <a:lnTo>
                    <a:pt x="8744" y="12105"/>
                  </a:lnTo>
                  <a:lnTo>
                    <a:pt x="9012" y="11983"/>
                  </a:lnTo>
                  <a:lnTo>
                    <a:pt x="9279" y="11837"/>
                  </a:lnTo>
                  <a:lnTo>
                    <a:pt x="9547" y="11691"/>
                  </a:lnTo>
                  <a:lnTo>
                    <a:pt x="9815" y="11520"/>
                  </a:lnTo>
                  <a:lnTo>
                    <a:pt x="10302" y="11155"/>
                  </a:lnTo>
                  <a:lnTo>
                    <a:pt x="10741" y="10741"/>
                  </a:lnTo>
                  <a:lnTo>
                    <a:pt x="11155" y="10303"/>
                  </a:lnTo>
                  <a:lnTo>
                    <a:pt x="11520" y="9816"/>
                  </a:lnTo>
                  <a:lnTo>
                    <a:pt x="11666" y="9572"/>
                  </a:lnTo>
                  <a:lnTo>
                    <a:pt x="11812" y="9304"/>
                  </a:lnTo>
                  <a:lnTo>
                    <a:pt x="11958" y="9036"/>
                  </a:lnTo>
                  <a:lnTo>
                    <a:pt x="12080" y="8744"/>
                  </a:lnTo>
                  <a:lnTo>
                    <a:pt x="12202" y="8476"/>
                  </a:lnTo>
                  <a:lnTo>
                    <a:pt x="12299" y="8184"/>
                  </a:lnTo>
                  <a:lnTo>
                    <a:pt x="12397" y="7867"/>
                  </a:lnTo>
                  <a:lnTo>
                    <a:pt x="12446" y="7575"/>
                  </a:lnTo>
                  <a:lnTo>
                    <a:pt x="12519" y="7258"/>
                  </a:lnTo>
                  <a:lnTo>
                    <a:pt x="12543" y="6942"/>
                  </a:lnTo>
                  <a:lnTo>
                    <a:pt x="12567" y="6625"/>
                  </a:lnTo>
                  <a:lnTo>
                    <a:pt x="12592" y="6308"/>
                  </a:lnTo>
                  <a:lnTo>
                    <a:pt x="12592" y="6308"/>
                  </a:lnTo>
                  <a:lnTo>
                    <a:pt x="12567" y="5968"/>
                  </a:lnTo>
                  <a:lnTo>
                    <a:pt x="12543" y="5651"/>
                  </a:lnTo>
                  <a:lnTo>
                    <a:pt x="12519" y="5334"/>
                  </a:lnTo>
                  <a:lnTo>
                    <a:pt x="12446" y="5042"/>
                  </a:lnTo>
                  <a:lnTo>
                    <a:pt x="12397" y="4725"/>
                  </a:lnTo>
                  <a:lnTo>
                    <a:pt x="12299" y="4433"/>
                  </a:lnTo>
                  <a:lnTo>
                    <a:pt x="12202" y="4141"/>
                  </a:lnTo>
                  <a:lnTo>
                    <a:pt x="12080" y="3849"/>
                  </a:lnTo>
                  <a:lnTo>
                    <a:pt x="11958" y="3581"/>
                  </a:lnTo>
                  <a:lnTo>
                    <a:pt x="11812" y="3313"/>
                  </a:lnTo>
                  <a:lnTo>
                    <a:pt x="11666" y="3045"/>
                  </a:lnTo>
                  <a:lnTo>
                    <a:pt x="11520" y="2777"/>
                  </a:lnTo>
                  <a:lnTo>
                    <a:pt x="11155" y="2290"/>
                  </a:lnTo>
                  <a:lnTo>
                    <a:pt x="10741" y="1852"/>
                  </a:lnTo>
                  <a:lnTo>
                    <a:pt x="10302" y="1437"/>
                  </a:lnTo>
                  <a:lnTo>
                    <a:pt x="9815" y="1072"/>
                  </a:lnTo>
                  <a:lnTo>
                    <a:pt x="9547" y="926"/>
                  </a:lnTo>
                  <a:lnTo>
                    <a:pt x="9279" y="780"/>
                  </a:lnTo>
                  <a:lnTo>
                    <a:pt x="9012" y="634"/>
                  </a:lnTo>
                  <a:lnTo>
                    <a:pt x="8744" y="512"/>
                  </a:lnTo>
                  <a:lnTo>
                    <a:pt x="8451" y="390"/>
                  </a:lnTo>
                  <a:lnTo>
                    <a:pt x="8159" y="293"/>
                  </a:lnTo>
                  <a:lnTo>
                    <a:pt x="7867" y="220"/>
                  </a:lnTo>
                  <a:lnTo>
                    <a:pt x="7550" y="147"/>
                  </a:lnTo>
                  <a:lnTo>
                    <a:pt x="7258" y="74"/>
                  </a:lnTo>
                  <a:lnTo>
                    <a:pt x="6941" y="49"/>
                  </a:lnTo>
                  <a:lnTo>
                    <a:pt x="6625" y="25"/>
                  </a:lnTo>
                  <a:lnTo>
                    <a:pt x="6284" y="1"/>
                  </a:lnTo>
                  <a:lnTo>
                    <a:pt x="6284" y="1"/>
                  </a:lnTo>
                  <a:close/>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12" name="Shape 535"/>
            <p:cNvSpPr/>
            <p:nvPr/>
          </p:nvSpPr>
          <p:spPr>
            <a:xfrm>
              <a:off x="3988375" y="3021875"/>
              <a:ext cx="241750" cy="241750"/>
            </a:xfrm>
            <a:custGeom>
              <a:avLst/>
              <a:gdLst/>
              <a:ahLst/>
              <a:cxnLst/>
              <a:rect l="0" t="0" r="0" b="0"/>
              <a:pathLst>
                <a:path w="9670" h="9670" fill="none" extrusionOk="0">
                  <a:moveTo>
                    <a:pt x="4823" y="1"/>
                  </a:moveTo>
                  <a:lnTo>
                    <a:pt x="4823" y="1"/>
                  </a:lnTo>
                  <a:lnTo>
                    <a:pt x="4336" y="25"/>
                  </a:lnTo>
                  <a:lnTo>
                    <a:pt x="3849" y="98"/>
                  </a:lnTo>
                  <a:lnTo>
                    <a:pt x="3386" y="220"/>
                  </a:lnTo>
                  <a:lnTo>
                    <a:pt x="2947" y="391"/>
                  </a:lnTo>
                  <a:lnTo>
                    <a:pt x="2533" y="585"/>
                  </a:lnTo>
                  <a:lnTo>
                    <a:pt x="2144" y="829"/>
                  </a:lnTo>
                  <a:lnTo>
                    <a:pt x="1754" y="1121"/>
                  </a:lnTo>
                  <a:lnTo>
                    <a:pt x="1413" y="1438"/>
                  </a:lnTo>
                  <a:lnTo>
                    <a:pt x="1096" y="1779"/>
                  </a:lnTo>
                  <a:lnTo>
                    <a:pt x="829" y="2144"/>
                  </a:lnTo>
                  <a:lnTo>
                    <a:pt x="585" y="2534"/>
                  </a:lnTo>
                  <a:lnTo>
                    <a:pt x="390" y="2972"/>
                  </a:lnTo>
                  <a:lnTo>
                    <a:pt x="220" y="3411"/>
                  </a:lnTo>
                  <a:lnTo>
                    <a:pt x="98" y="3873"/>
                  </a:lnTo>
                  <a:lnTo>
                    <a:pt x="25" y="4336"/>
                  </a:lnTo>
                  <a:lnTo>
                    <a:pt x="1" y="4847"/>
                  </a:lnTo>
                  <a:lnTo>
                    <a:pt x="1" y="4847"/>
                  </a:lnTo>
                  <a:lnTo>
                    <a:pt x="25" y="5335"/>
                  </a:lnTo>
                  <a:lnTo>
                    <a:pt x="98" y="5822"/>
                  </a:lnTo>
                  <a:lnTo>
                    <a:pt x="220" y="6284"/>
                  </a:lnTo>
                  <a:lnTo>
                    <a:pt x="390" y="6723"/>
                  </a:lnTo>
                  <a:lnTo>
                    <a:pt x="585" y="7137"/>
                  </a:lnTo>
                  <a:lnTo>
                    <a:pt x="829" y="7527"/>
                  </a:lnTo>
                  <a:lnTo>
                    <a:pt x="1096" y="7916"/>
                  </a:lnTo>
                  <a:lnTo>
                    <a:pt x="1413" y="8257"/>
                  </a:lnTo>
                  <a:lnTo>
                    <a:pt x="1754" y="8574"/>
                  </a:lnTo>
                  <a:lnTo>
                    <a:pt x="2144" y="8842"/>
                  </a:lnTo>
                  <a:lnTo>
                    <a:pt x="2533" y="9085"/>
                  </a:lnTo>
                  <a:lnTo>
                    <a:pt x="2947" y="9280"/>
                  </a:lnTo>
                  <a:lnTo>
                    <a:pt x="3386" y="9451"/>
                  </a:lnTo>
                  <a:lnTo>
                    <a:pt x="3849" y="9572"/>
                  </a:lnTo>
                  <a:lnTo>
                    <a:pt x="4336" y="9645"/>
                  </a:lnTo>
                  <a:lnTo>
                    <a:pt x="4823" y="9670"/>
                  </a:lnTo>
                  <a:lnTo>
                    <a:pt x="4823" y="9670"/>
                  </a:lnTo>
                  <a:lnTo>
                    <a:pt x="5334" y="9645"/>
                  </a:lnTo>
                  <a:lnTo>
                    <a:pt x="5797" y="9572"/>
                  </a:lnTo>
                  <a:lnTo>
                    <a:pt x="6260" y="9451"/>
                  </a:lnTo>
                  <a:lnTo>
                    <a:pt x="6698" y="9280"/>
                  </a:lnTo>
                  <a:lnTo>
                    <a:pt x="7136" y="9085"/>
                  </a:lnTo>
                  <a:lnTo>
                    <a:pt x="7526" y="8842"/>
                  </a:lnTo>
                  <a:lnTo>
                    <a:pt x="7892" y="8574"/>
                  </a:lnTo>
                  <a:lnTo>
                    <a:pt x="8232" y="8257"/>
                  </a:lnTo>
                  <a:lnTo>
                    <a:pt x="8549" y="7916"/>
                  </a:lnTo>
                  <a:lnTo>
                    <a:pt x="8841" y="7527"/>
                  </a:lnTo>
                  <a:lnTo>
                    <a:pt x="9085" y="7137"/>
                  </a:lnTo>
                  <a:lnTo>
                    <a:pt x="9280" y="6723"/>
                  </a:lnTo>
                  <a:lnTo>
                    <a:pt x="9450" y="6284"/>
                  </a:lnTo>
                  <a:lnTo>
                    <a:pt x="9572" y="5822"/>
                  </a:lnTo>
                  <a:lnTo>
                    <a:pt x="9645" y="5335"/>
                  </a:lnTo>
                  <a:lnTo>
                    <a:pt x="9669" y="4847"/>
                  </a:lnTo>
                  <a:lnTo>
                    <a:pt x="9669" y="4847"/>
                  </a:lnTo>
                  <a:lnTo>
                    <a:pt x="9645" y="4336"/>
                  </a:lnTo>
                  <a:lnTo>
                    <a:pt x="9572" y="3873"/>
                  </a:lnTo>
                  <a:lnTo>
                    <a:pt x="9450" y="3411"/>
                  </a:lnTo>
                  <a:lnTo>
                    <a:pt x="9280" y="2972"/>
                  </a:lnTo>
                  <a:lnTo>
                    <a:pt x="9085" y="2534"/>
                  </a:lnTo>
                  <a:lnTo>
                    <a:pt x="8841" y="2144"/>
                  </a:lnTo>
                  <a:lnTo>
                    <a:pt x="8549" y="1779"/>
                  </a:lnTo>
                  <a:lnTo>
                    <a:pt x="8232" y="1438"/>
                  </a:lnTo>
                  <a:lnTo>
                    <a:pt x="7892" y="1121"/>
                  </a:lnTo>
                  <a:lnTo>
                    <a:pt x="7526" y="829"/>
                  </a:lnTo>
                  <a:lnTo>
                    <a:pt x="7136" y="585"/>
                  </a:lnTo>
                  <a:lnTo>
                    <a:pt x="6698" y="391"/>
                  </a:lnTo>
                  <a:lnTo>
                    <a:pt x="6260" y="220"/>
                  </a:lnTo>
                  <a:lnTo>
                    <a:pt x="5797" y="98"/>
                  </a:lnTo>
                  <a:lnTo>
                    <a:pt x="5334" y="25"/>
                  </a:lnTo>
                  <a:lnTo>
                    <a:pt x="4823" y="1"/>
                  </a:lnTo>
                  <a:lnTo>
                    <a:pt x="4823" y="1"/>
                  </a:lnTo>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13" name="Shape 536"/>
            <p:cNvSpPr/>
            <p:nvPr/>
          </p:nvSpPr>
          <p:spPr>
            <a:xfrm>
              <a:off x="4024300" y="3058425"/>
              <a:ext cx="84650" cy="84650"/>
            </a:xfrm>
            <a:custGeom>
              <a:avLst/>
              <a:gdLst/>
              <a:ahLst/>
              <a:cxnLst/>
              <a:rect l="0" t="0" r="0" b="0"/>
              <a:pathLst>
                <a:path w="3386" h="3386" fill="none" extrusionOk="0">
                  <a:moveTo>
                    <a:pt x="0" y="3385"/>
                  </a:moveTo>
                  <a:lnTo>
                    <a:pt x="0" y="3385"/>
                  </a:lnTo>
                  <a:lnTo>
                    <a:pt x="25" y="3020"/>
                  </a:lnTo>
                  <a:lnTo>
                    <a:pt x="74" y="2704"/>
                  </a:lnTo>
                  <a:lnTo>
                    <a:pt x="147" y="2363"/>
                  </a:lnTo>
                  <a:lnTo>
                    <a:pt x="268" y="2070"/>
                  </a:lnTo>
                  <a:lnTo>
                    <a:pt x="414" y="1754"/>
                  </a:lnTo>
                  <a:lnTo>
                    <a:pt x="585" y="1486"/>
                  </a:lnTo>
                  <a:lnTo>
                    <a:pt x="780" y="1218"/>
                  </a:lnTo>
                  <a:lnTo>
                    <a:pt x="999" y="974"/>
                  </a:lnTo>
                  <a:lnTo>
                    <a:pt x="1243" y="755"/>
                  </a:lnTo>
                  <a:lnTo>
                    <a:pt x="1510" y="560"/>
                  </a:lnTo>
                  <a:lnTo>
                    <a:pt x="1778" y="390"/>
                  </a:lnTo>
                  <a:lnTo>
                    <a:pt x="2071" y="244"/>
                  </a:lnTo>
                  <a:lnTo>
                    <a:pt x="2387" y="146"/>
                  </a:lnTo>
                  <a:lnTo>
                    <a:pt x="2704" y="49"/>
                  </a:lnTo>
                  <a:lnTo>
                    <a:pt x="3045" y="0"/>
                  </a:lnTo>
                  <a:lnTo>
                    <a:pt x="3386" y="0"/>
                  </a:lnTo>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14" name="Shape 537"/>
            <p:cNvSpPr/>
            <p:nvPr/>
          </p:nvSpPr>
          <p:spPr>
            <a:xfrm>
              <a:off x="4205750" y="3248375"/>
              <a:ext cx="154050" cy="153475"/>
            </a:xfrm>
            <a:custGeom>
              <a:avLst/>
              <a:gdLst/>
              <a:ahLst/>
              <a:cxnLst/>
              <a:rect l="0" t="0" r="0" b="0"/>
              <a:pathLst>
                <a:path w="6162" h="6139" fill="none" extrusionOk="0">
                  <a:moveTo>
                    <a:pt x="0" y="1024"/>
                  </a:moveTo>
                  <a:lnTo>
                    <a:pt x="4969" y="5992"/>
                  </a:lnTo>
                  <a:lnTo>
                    <a:pt x="4969" y="5992"/>
                  </a:lnTo>
                  <a:lnTo>
                    <a:pt x="5042" y="6041"/>
                  </a:lnTo>
                  <a:lnTo>
                    <a:pt x="5115" y="6090"/>
                  </a:lnTo>
                  <a:lnTo>
                    <a:pt x="5212" y="6114"/>
                  </a:lnTo>
                  <a:lnTo>
                    <a:pt x="5310" y="6138"/>
                  </a:lnTo>
                  <a:lnTo>
                    <a:pt x="5407" y="6114"/>
                  </a:lnTo>
                  <a:lnTo>
                    <a:pt x="5480" y="6090"/>
                  </a:lnTo>
                  <a:lnTo>
                    <a:pt x="5577" y="6041"/>
                  </a:lnTo>
                  <a:lnTo>
                    <a:pt x="5651" y="5992"/>
                  </a:lnTo>
                  <a:lnTo>
                    <a:pt x="6016" y="5627"/>
                  </a:lnTo>
                  <a:lnTo>
                    <a:pt x="6016" y="5627"/>
                  </a:lnTo>
                  <a:lnTo>
                    <a:pt x="6089" y="5554"/>
                  </a:lnTo>
                  <a:lnTo>
                    <a:pt x="6138" y="5456"/>
                  </a:lnTo>
                  <a:lnTo>
                    <a:pt x="6162" y="5359"/>
                  </a:lnTo>
                  <a:lnTo>
                    <a:pt x="6162" y="5286"/>
                  </a:lnTo>
                  <a:lnTo>
                    <a:pt x="6162" y="5188"/>
                  </a:lnTo>
                  <a:lnTo>
                    <a:pt x="6138" y="5091"/>
                  </a:lnTo>
                  <a:lnTo>
                    <a:pt x="6089" y="5018"/>
                  </a:lnTo>
                  <a:lnTo>
                    <a:pt x="6016" y="4921"/>
                  </a:lnTo>
                  <a:lnTo>
                    <a:pt x="1072" y="1"/>
                  </a:lnTo>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grpSp>
    </p:spTree>
    <p:extLst>
      <p:ext uri="{BB962C8B-B14F-4D97-AF65-F5344CB8AC3E}">
        <p14:creationId xmlns:p14="http://schemas.microsoft.com/office/powerpoint/2010/main" val="13327185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ctrTitle"/>
          </p:nvPr>
        </p:nvSpPr>
        <p:spPr>
          <a:xfrm>
            <a:off x="2022225" y="1693523"/>
            <a:ext cx="3787799" cy="1159799"/>
          </a:xfrm>
          <a:prstGeom prst="rect">
            <a:avLst/>
          </a:prstGeom>
        </p:spPr>
        <p:txBody>
          <a:bodyPr lIns="91425" tIns="91425" rIns="91425" bIns="91425" anchor="b" anchorCtr="0">
            <a:noAutofit/>
          </a:bodyPr>
          <a:lstStyle/>
          <a:p>
            <a:pPr lvl="0" rtl="0">
              <a:spcBef>
                <a:spcPts val="0"/>
              </a:spcBef>
              <a:buNone/>
            </a:pPr>
            <a:r>
              <a:rPr lang="en" dirty="0" smtClean="0"/>
              <a:t>What we get</a:t>
            </a:r>
            <a:endParaRPr lang="en" dirty="0"/>
          </a:p>
        </p:txBody>
      </p:sp>
      <p:sp>
        <p:nvSpPr>
          <p:cNvPr id="96" name="Shape 96"/>
          <p:cNvSpPr txBox="1">
            <a:spLocks noGrp="1"/>
          </p:cNvSpPr>
          <p:nvPr>
            <p:ph type="subTitle" idx="1"/>
          </p:nvPr>
        </p:nvSpPr>
        <p:spPr>
          <a:xfrm>
            <a:off x="2022300" y="2815923"/>
            <a:ext cx="5591400" cy="784799"/>
          </a:xfrm>
          <a:prstGeom prst="rect">
            <a:avLst/>
          </a:prstGeom>
        </p:spPr>
        <p:txBody>
          <a:bodyPr lIns="91425" tIns="91425" rIns="91425" bIns="91425" anchor="t" anchorCtr="0">
            <a:noAutofit/>
          </a:bodyPr>
          <a:lstStyle/>
          <a:p>
            <a:pPr lvl="0" rtl="0">
              <a:spcBef>
                <a:spcPts val="0"/>
              </a:spcBef>
              <a:buNone/>
            </a:pPr>
            <a:r>
              <a:rPr lang="en" dirty="0" smtClean="0"/>
              <a:t>Results attributable to ARTA, according to other gov’t agencies</a:t>
            </a:r>
            <a:endParaRPr lang="en" dirty="0"/>
          </a:p>
        </p:txBody>
      </p:sp>
      <p:sp>
        <p:nvSpPr>
          <p:cNvPr id="97" name="Shape 97"/>
          <p:cNvSpPr txBox="1"/>
          <p:nvPr/>
        </p:nvSpPr>
        <p:spPr>
          <a:xfrm>
            <a:off x="1133975" y="2291150"/>
            <a:ext cx="543899" cy="562199"/>
          </a:xfrm>
          <a:prstGeom prst="rect">
            <a:avLst/>
          </a:prstGeom>
          <a:noFill/>
          <a:ln>
            <a:noFill/>
          </a:ln>
        </p:spPr>
        <p:txBody>
          <a:bodyPr lIns="91425" tIns="91425" rIns="91425" bIns="91425" anchor="ctr" anchorCtr="0">
            <a:noAutofit/>
          </a:bodyPr>
          <a:lstStyle/>
          <a:p>
            <a:pPr algn="ctr">
              <a:spcBef>
                <a:spcPts val="0"/>
              </a:spcBef>
              <a:buNone/>
            </a:pPr>
            <a:r>
              <a:rPr lang="en" sz="2400" dirty="0" smtClean="0">
                <a:solidFill>
                  <a:schemeClr val="dk1"/>
                </a:solidFill>
                <a:latin typeface="Lora"/>
                <a:ea typeface="Lora"/>
                <a:cs typeface="Lora"/>
                <a:sym typeface="Lora"/>
              </a:rPr>
              <a:t>2</a:t>
            </a:r>
            <a:endParaRPr lang="en" sz="2400" dirty="0">
              <a:solidFill>
                <a:schemeClr val="dk1"/>
              </a:solidFill>
              <a:latin typeface="Lora"/>
              <a:ea typeface="Lora"/>
              <a:cs typeface="Lora"/>
              <a:sym typeface="Lora"/>
            </a:endParaRPr>
          </a:p>
        </p:txBody>
      </p:sp>
    </p:spTree>
    <p:extLst>
      <p:ext uri="{BB962C8B-B14F-4D97-AF65-F5344CB8AC3E}">
        <p14:creationId xmlns:p14="http://schemas.microsoft.com/office/powerpoint/2010/main" val="2798761296"/>
      </p:ext>
    </p:extLst>
  </p:cSld>
  <p:clrMapOvr>
    <a:masterClrMapping/>
  </p:clrMapOvr>
  <p:transition spd="slow">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05726"/>
            <a:ext cx="4572000" cy="3036094"/>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0" y="405064"/>
            <a:ext cx="4572000" cy="3043238"/>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0" y="987943"/>
            <a:ext cx="4572000" cy="3043238"/>
          </a:xfrm>
          <a:prstGeom prst="rect">
            <a:avLst/>
          </a:prstGeom>
        </p:spPr>
      </p:pic>
      <p:pic>
        <p:nvPicPr>
          <p:cNvPr id="12" name="Picture 11"/>
          <p:cNvPicPr>
            <a:picLocks noChangeAspect="1"/>
          </p:cNvPicPr>
          <p:nvPr/>
        </p:nvPicPr>
        <p:blipFill>
          <a:blip r:embed="rId6">
            <a:lum bright="70000" contrast="-70000"/>
          </a:blip>
          <a:stretch>
            <a:fillRect/>
          </a:stretch>
        </p:blipFill>
        <p:spPr>
          <a:xfrm>
            <a:off x="-793" y="-905726"/>
            <a:ext cx="9144793" cy="4938188"/>
          </a:xfrm>
          <a:prstGeom prst="rect">
            <a:avLst/>
          </a:prstGeom>
        </p:spPr>
      </p:pic>
      <p:pic>
        <p:nvPicPr>
          <p:cNvPr id="13" name="Picture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80205" y="87879"/>
            <a:ext cx="2824633" cy="1883089"/>
          </a:xfrm>
          <a:prstGeom prst="rect">
            <a:avLst/>
          </a:prstGeom>
        </p:spPr>
      </p:pic>
      <p:pic>
        <p:nvPicPr>
          <p:cNvPr id="14" name="Picture 2" descr="http://www.untvweb.com/news/wp-content/uploads/2013/05/IMAGE_UNTV-News_MAY032013_PHILHEALTH.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64419" y="2038556"/>
            <a:ext cx="2852409" cy="185589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080204" y="2078351"/>
            <a:ext cx="2824634" cy="1816099"/>
          </a:xfrm>
          <a:prstGeom prst="rect">
            <a:avLst/>
          </a:prstGeom>
        </p:spPr>
      </p:pic>
      <p:pic>
        <p:nvPicPr>
          <p:cNvPr id="16" name="Picture 15"/>
          <p:cNvPicPr>
            <a:picLocks noChangeAspect="1"/>
          </p:cNvPicPr>
          <p:nvPr/>
        </p:nvPicPr>
        <p:blipFill>
          <a:blip r:embed="rId10"/>
          <a:stretch>
            <a:fillRect/>
          </a:stretch>
        </p:blipFill>
        <p:spPr>
          <a:xfrm>
            <a:off x="261913" y="83416"/>
            <a:ext cx="2824739" cy="1871723"/>
          </a:xfrm>
          <a:prstGeom prst="rect">
            <a:avLst/>
          </a:prstGeom>
        </p:spPr>
      </p:pic>
      <p:pic>
        <p:nvPicPr>
          <p:cNvPr id="24" name="Picture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164419" y="83417"/>
            <a:ext cx="2838019" cy="1892012"/>
          </a:xfrm>
          <a:prstGeom prst="rect">
            <a:avLst/>
          </a:prstGeom>
        </p:spPr>
      </p:pic>
      <p:pic>
        <p:nvPicPr>
          <p:cNvPr id="5" name="Picture 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61913" y="2043734"/>
            <a:ext cx="2824739" cy="1845537"/>
          </a:xfrm>
          <a:prstGeom prst="rect">
            <a:avLst/>
          </a:prstGeom>
        </p:spPr>
      </p:pic>
      <p:sp>
        <p:nvSpPr>
          <p:cNvPr id="6" name="Text Placeholder 5"/>
          <p:cNvSpPr>
            <a:spLocks noGrp="1"/>
          </p:cNvSpPr>
          <p:nvPr>
            <p:ph type="body" idx="1"/>
          </p:nvPr>
        </p:nvSpPr>
        <p:spPr/>
        <p:txBody>
          <a:bodyPr/>
          <a:lstStyle/>
          <a:p>
            <a:r>
              <a:rPr lang="en" sz="2000" dirty="0" smtClean="0">
                <a:highlight>
                  <a:srgbClr val="FFCD00"/>
                </a:highlight>
                <a:latin typeface="Lora" panose="020B0604020202020204" charset="0"/>
                <a:sym typeface="Quattrocento Sans"/>
              </a:rPr>
              <a:t>Employees’ behavioral change</a:t>
            </a:r>
            <a:endParaRPr lang="en-PH" dirty="0"/>
          </a:p>
        </p:txBody>
      </p:sp>
    </p:spTree>
    <p:extLst>
      <p:ext uri="{BB962C8B-B14F-4D97-AF65-F5344CB8AC3E}">
        <p14:creationId xmlns:p14="http://schemas.microsoft.com/office/powerpoint/2010/main" val="599093768"/>
      </p:ext>
    </p:extLst>
  </p:cSld>
  <p:clrMapOvr>
    <a:masterClrMapping/>
  </p:clrMapOvr>
  <mc:AlternateContent xmlns:mc="http://schemas.openxmlformats.org/markup-compatibility/2006" xmlns:p14="http://schemas.microsoft.com/office/powerpoint/2010/main">
    <mc:Choice Requires="p14">
      <p:transition spd="slow" p14:dur="2000" advTm="3492"/>
    </mc:Choice>
    <mc:Fallback xmlns="">
      <p:transition spd="slow" advTm="34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par>
                                <p:cTn id="35" presetID="53" presetClass="entr" presetSubtype="16"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500" fill="hold"/>
                                        <p:tgtEl>
                                          <p:spTgt spid="5"/>
                                        </p:tgtEl>
                                        <p:attrNameLst>
                                          <p:attrName>ppt_w</p:attrName>
                                        </p:attrNameLst>
                                      </p:cBhvr>
                                      <p:tavLst>
                                        <p:tav tm="0">
                                          <p:val>
                                            <p:fltVal val="0"/>
                                          </p:val>
                                        </p:tav>
                                        <p:tav tm="100000">
                                          <p:val>
                                            <p:strVal val="#ppt_w"/>
                                          </p:val>
                                        </p:tav>
                                      </p:tavLst>
                                    </p:anim>
                                    <p:anim calcmode="lin" valueType="num">
                                      <p:cBhvr>
                                        <p:cTn id="43" dur="500" fill="hold"/>
                                        <p:tgtEl>
                                          <p:spTgt spid="5"/>
                                        </p:tgtEl>
                                        <p:attrNameLst>
                                          <p:attrName>ppt_h</p:attrName>
                                        </p:attrNameLst>
                                      </p:cBhvr>
                                      <p:tavLst>
                                        <p:tav tm="0">
                                          <p:val>
                                            <p:fltVal val="0"/>
                                          </p:val>
                                        </p:tav>
                                        <p:tav tm="100000">
                                          <p:val>
                                            <p:strVal val="#ppt_h"/>
                                          </p:val>
                                        </p:tav>
                                      </p:tavLst>
                                    </p:anim>
                                    <p:animEffect transition="in" filter="fade">
                                      <p:cBhvr>
                                        <p:cTn id="44" dur="500"/>
                                        <p:tgtEl>
                                          <p:spTgt spid="5"/>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553200" cy="4368800"/>
          </a:xfrm>
          <a:prstGeom prst="rect">
            <a:avLst/>
          </a:prstGeom>
        </p:spPr>
      </p:pic>
      <p:pic>
        <p:nvPicPr>
          <p:cNvPr id="6" name="Picture 5"/>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0" y="0"/>
            <a:ext cx="6553200" cy="43688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0800" y="0"/>
            <a:ext cx="6553200" cy="4368800"/>
          </a:xfrm>
          <a:prstGeom prst="rect">
            <a:avLst/>
          </a:prstGeom>
        </p:spPr>
      </p:pic>
      <p:sp>
        <p:nvSpPr>
          <p:cNvPr id="8" name="TextBox 7"/>
          <p:cNvSpPr txBox="1"/>
          <p:nvPr/>
        </p:nvSpPr>
        <p:spPr>
          <a:xfrm>
            <a:off x="0" y="0"/>
            <a:ext cx="1428750" cy="2631490"/>
          </a:xfrm>
          <a:prstGeom prst="rect">
            <a:avLst/>
          </a:prstGeom>
          <a:noFill/>
        </p:spPr>
        <p:txBody>
          <a:bodyPr wrap="square" rtlCol="0">
            <a:spAutoFit/>
          </a:bodyPr>
          <a:lstStyle/>
          <a:p>
            <a:r>
              <a:rPr lang="en-PH" sz="4125" dirty="0">
                <a:latin typeface="Bebas Neue" panose="020B0000000000000000" pitchFamily="34" charset="0"/>
              </a:rPr>
              <a:t>G</a:t>
            </a:r>
            <a:r>
              <a:rPr lang="en-PH" sz="1875" dirty="0">
                <a:latin typeface="Bebas Neue" panose="020B0000000000000000" pitchFamily="34" charset="0"/>
              </a:rPr>
              <a:t>overnment</a:t>
            </a:r>
          </a:p>
          <a:p>
            <a:r>
              <a:rPr lang="en-PH" sz="4125" dirty="0">
                <a:latin typeface="Bebas Neue" panose="020B0000000000000000" pitchFamily="34" charset="0"/>
              </a:rPr>
              <a:t>S</a:t>
            </a:r>
            <a:r>
              <a:rPr lang="en-PH" sz="1875" dirty="0">
                <a:latin typeface="Bebas Neue" panose="020B0000000000000000" pitchFamily="34" charset="0"/>
              </a:rPr>
              <a:t>ervice</a:t>
            </a:r>
          </a:p>
          <a:p>
            <a:r>
              <a:rPr lang="en-PH" sz="4125" dirty="0">
                <a:latin typeface="Bebas Neue" panose="020B0000000000000000" pitchFamily="34" charset="0"/>
              </a:rPr>
              <a:t>I</a:t>
            </a:r>
            <a:r>
              <a:rPr lang="en-PH" sz="1875" dirty="0">
                <a:latin typeface="Bebas Neue" panose="020B0000000000000000" pitchFamily="34" charset="0"/>
              </a:rPr>
              <a:t>nsurance</a:t>
            </a:r>
          </a:p>
          <a:p>
            <a:r>
              <a:rPr lang="en-PH" sz="4125" dirty="0">
                <a:latin typeface="Bebas Neue" panose="020B0000000000000000" pitchFamily="34" charset="0"/>
              </a:rPr>
              <a:t>S</a:t>
            </a:r>
            <a:r>
              <a:rPr lang="en-PH" sz="1875" dirty="0">
                <a:latin typeface="Bebas Neue" panose="020B0000000000000000" pitchFamily="34" charset="0"/>
              </a:rPr>
              <a:t>ystem</a:t>
            </a:r>
          </a:p>
        </p:txBody>
      </p:sp>
      <p:sp>
        <p:nvSpPr>
          <p:cNvPr id="4" name="Text Placeholder 3"/>
          <p:cNvSpPr>
            <a:spLocks noGrp="1"/>
          </p:cNvSpPr>
          <p:nvPr>
            <p:ph type="body" idx="1"/>
          </p:nvPr>
        </p:nvSpPr>
        <p:spPr>
          <a:xfrm>
            <a:off x="2015850" y="4673476"/>
            <a:ext cx="5162999" cy="519599"/>
          </a:xfrm>
        </p:spPr>
        <p:txBody>
          <a:bodyPr/>
          <a:lstStyle/>
          <a:p>
            <a:r>
              <a:rPr lang="en" sz="2000" dirty="0" smtClean="0">
                <a:highlight>
                  <a:srgbClr val="FFCD00"/>
                </a:highlight>
                <a:latin typeface="Lora" panose="020B0604020202020204" charset="0"/>
                <a:sym typeface="Quattrocento Sans"/>
              </a:rPr>
              <a:t>Physical Improvements</a:t>
            </a:r>
            <a:endParaRPr lang="en-PH" sz="2000" dirty="0"/>
          </a:p>
        </p:txBody>
      </p:sp>
    </p:spTree>
    <p:extLst>
      <p:ext uri="{BB962C8B-B14F-4D97-AF65-F5344CB8AC3E}">
        <p14:creationId xmlns:p14="http://schemas.microsoft.com/office/powerpoint/2010/main" val="1335795169"/>
      </p:ext>
    </p:extLst>
  </p:cSld>
  <p:clrMapOvr>
    <a:masterClrMapping/>
  </p:clrMapOvr>
  <mc:AlternateContent xmlns:mc="http://schemas.openxmlformats.org/markup-compatibility/2006" xmlns:p14="http://schemas.microsoft.com/office/powerpoint/2010/main">
    <mc:Choice Requires="p14">
      <p:transition spd="slow" p14:dur="2000" advTm="3492"/>
    </mc:Choice>
    <mc:Fallback xmlns="">
      <p:transition spd="slow" advTm="34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838281" y="1"/>
            <a:ext cx="5305719" cy="4297632"/>
          </a:xfrm>
          <a:prstGeom prst="rect">
            <a:avLst/>
          </a:prstGeom>
        </p:spPr>
      </p:pic>
      <p:pic>
        <p:nvPicPr>
          <p:cNvPr id="11" name="Picture 10"/>
          <p:cNvPicPr>
            <a:picLocks noChangeAspect="1"/>
          </p:cNvPicPr>
          <p:nvPr/>
        </p:nvPicPr>
        <p:blipFill>
          <a:blip r:embed="rId3">
            <a:lum bright="70000" contrast="-70000"/>
          </a:blip>
          <a:stretch>
            <a:fillRect/>
          </a:stretch>
        </p:blipFill>
        <p:spPr>
          <a:xfrm>
            <a:off x="3838282" y="-8454"/>
            <a:ext cx="5315113" cy="4305241"/>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06852" y="5633"/>
            <a:ext cx="3256466" cy="4341954"/>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3250573" cy="4334096"/>
          </a:xfrm>
          <a:prstGeom prst="rect">
            <a:avLst/>
          </a:prstGeom>
        </p:spPr>
      </p:pic>
      <p:sp>
        <p:nvSpPr>
          <p:cNvPr id="13" name="TextBox 12"/>
          <p:cNvSpPr txBox="1"/>
          <p:nvPr/>
        </p:nvSpPr>
        <p:spPr>
          <a:xfrm>
            <a:off x="7715249" y="0"/>
            <a:ext cx="1428750" cy="2573782"/>
          </a:xfrm>
          <a:prstGeom prst="rect">
            <a:avLst/>
          </a:prstGeom>
          <a:noFill/>
        </p:spPr>
        <p:txBody>
          <a:bodyPr wrap="square" rtlCol="0">
            <a:spAutoFit/>
          </a:bodyPr>
          <a:lstStyle/>
          <a:p>
            <a:pPr algn="r"/>
            <a:r>
              <a:rPr lang="en-PH" sz="4125" dirty="0">
                <a:latin typeface="Bebas Neue" panose="020B0000000000000000" pitchFamily="34" charset="0"/>
              </a:rPr>
              <a:t>L</a:t>
            </a:r>
            <a:r>
              <a:rPr lang="en-PH" sz="1875" dirty="0">
                <a:latin typeface="Bebas Neue" panose="020B0000000000000000" pitchFamily="34" charset="0"/>
              </a:rPr>
              <a:t>and</a:t>
            </a:r>
          </a:p>
          <a:p>
            <a:pPr algn="r"/>
            <a:r>
              <a:rPr lang="en-PH" sz="4125" dirty="0">
                <a:latin typeface="Bebas Neue" panose="020B0000000000000000" pitchFamily="34" charset="0"/>
              </a:rPr>
              <a:t>B</a:t>
            </a:r>
            <a:r>
              <a:rPr lang="en-PH" sz="1875" dirty="0">
                <a:latin typeface="Bebas Neue" panose="020B0000000000000000" pitchFamily="34" charset="0"/>
              </a:rPr>
              <a:t>ank</a:t>
            </a:r>
          </a:p>
          <a:p>
            <a:pPr algn="r"/>
            <a:endParaRPr lang="en-PH" sz="1875" dirty="0">
              <a:latin typeface="Bebas Neue" panose="020B0000000000000000" pitchFamily="34" charset="0"/>
            </a:endParaRPr>
          </a:p>
          <a:p>
            <a:pPr algn="r"/>
            <a:r>
              <a:rPr lang="en-PH" sz="1875" dirty="0">
                <a:latin typeface="Bebas Neue" panose="020B0000000000000000" pitchFamily="34" charset="0"/>
              </a:rPr>
              <a:t>Of the</a:t>
            </a:r>
          </a:p>
          <a:p>
            <a:pPr algn="r"/>
            <a:r>
              <a:rPr lang="en-PH" sz="4125" dirty="0" err="1">
                <a:latin typeface="Bebas Neue" panose="020B0000000000000000" pitchFamily="34" charset="0"/>
              </a:rPr>
              <a:t>p</a:t>
            </a:r>
            <a:r>
              <a:rPr lang="en-PH" sz="1875" dirty="0" err="1">
                <a:latin typeface="Bebas Neue" panose="020B0000000000000000" pitchFamily="34" charset="0"/>
              </a:rPr>
              <a:t>hilippines</a:t>
            </a:r>
            <a:endParaRPr lang="en-PH" sz="1875" dirty="0">
              <a:latin typeface="Bebas Neue" panose="020B0000000000000000" pitchFamily="34" charset="0"/>
            </a:endParaRPr>
          </a:p>
        </p:txBody>
      </p:sp>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90225" y="227244"/>
            <a:ext cx="4875663" cy="3656747"/>
          </a:xfrm>
          <a:prstGeom prst="rect">
            <a:avLst/>
          </a:prstGeom>
        </p:spPr>
      </p:pic>
      <p:pic>
        <p:nvPicPr>
          <p:cNvPr id="12" name="Picture 11"/>
          <p:cNvPicPr>
            <a:picLocks noChangeAspect="1"/>
          </p:cNvPicPr>
          <p:nvPr/>
        </p:nvPicPr>
        <p:blipFill rotWithShape="1">
          <a:blip r:embed="rId7" cstate="print">
            <a:extLst>
              <a:ext uri="{28A0092B-C50C-407E-A947-70E740481C1C}">
                <a14:useLocalDpi xmlns:a14="http://schemas.microsoft.com/office/drawing/2010/main" val="0"/>
              </a:ext>
            </a:extLst>
          </a:blip>
          <a:srcRect l="-326" t="9168" r="326" b="46702"/>
          <a:stretch/>
        </p:blipFill>
        <p:spPr>
          <a:xfrm>
            <a:off x="-12700" y="-25400"/>
            <a:ext cx="7563318" cy="4450267"/>
          </a:xfrm>
          <a:prstGeom prst="rect">
            <a:avLst/>
          </a:prstGeom>
        </p:spPr>
      </p:pic>
      <p:sp>
        <p:nvSpPr>
          <p:cNvPr id="16" name="Text Placeholder 3"/>
          <p:cNvSpPr txBox="1">
            <a:spLocks/>
          </p:cNvSpPr>
          <p:nvPr/>
        </p:nvSpPr>
        <p:spPr>
          <a:xfrm>
            <a:off x="2015850" y="4673476"/>
            <a:ext cx="5162999" cy="519599"/>
          </a:xfrm>
          <a:prstGeom prst="rect">
            <a:avLst/>
          </a:prstGeom>
          <a:noFill/>
          <a:ln>
            <a:noFill/>
          </a:ln>
        </p:spPr>
        <p:txBody>
          <a:bodyPr lIns="91425" tIns="91425" rIns="91425" bIns="91425" anchor="b" anchorCtr="0"/>
          <a:lstStyle>
            <a:defPPr marR="0" algn="l" rtl="0">
              <a:lnSpc>
                <a:spcPct val="100000"/>
              </a:lnSpc>
              <a:spcBef>
                <a:spcPts val="0"/>
              </a:spcBef>
              <a:spcAft>
                <a:spcPts val="0"/>
              </a:spcAft>
            </a:defPPr>
            <a:lvl1pPr marR="0" algn="ctr" rtl="0">
              <a:lnSpc>
                <a:spcPct val="100000"/>
              </a:lnSpc>
              <a:spcBef>
                <a:spcPts val="360"/>
              </a:spcBef>
              <a:spcAft>
                <a:spcPts val="0"/>
              </a:spcAft>
              <a:buClr>
                <a:srgbClr val="FFCD00"/>
              </a:buClr>
              <a:buSzPct val="100000"/>
              <a:buFont typeface="Lora"/>
              <a:buNone/>
              <a:defRPr sz="1400" b="0" i="1" u="none" strike="noStrike" cap="none" baseline="0">
                <a:solidFill>
                  <a:srgbClr val="000000"/>
                </a:solidFill>
                <a:latin typeface="Lora"/>
                <a:ea typeface="Lora"/>
                <a:cs typeface="Lora"/>
                <a:sym typeface="Lora"/>
                <a:rtl val="0"/>
              </a:defRPr>
            </a:lvl1pPr>
            <a:lvl2pPr marR="0" algn="l" rtl="0">
              <a:lnSpc>
                <a:spcPct val="100000"/>
              </a:lnSpc>
              <a:spcBef>
                <a:spcPts val="480"/>
              </a:spcBef>
              <a:spcAft>
                <a:spcPts val="0"/>
              </a:spcAft>
              <a:buClr>
                <a:srgbClr val="FFCD00"/>
              </a:buClr>
              <a:buSzPct val="100000"/>
              <a:buFont typeface="Quattrocento Sans"/>
              <a:buNone/>
              <a:defRPr sz="2000" b="0" i="0" u="none" strike="noStrike" cap="none" baseline="0">
                <a:solidFill>
                  <a:srgbClr val="000000"/>
                </a:solidFill>
                <a:latin typeface="Quattrocento Sans"/>
                <a:ea typeface="Quattrocento Sans"/>
                <a:cs typeface="Quattrocento Sans"/>
                <a:sym typeface="Quattrocento Sans"/>
                <a:rtl val="0"/>
              </a:defRPr>
            </a:lvl2pPr>
            <a:lvl3pPr marR="0" algn="l" rtl="0">
              <a:lnSpc>
                <a:spcPct val="100000"/>
              </a:lnSpc>
              <a:spcBef>
                <a:spcPts val="480"/>
              </a:spcBef>
              <a:spcAft>
                <a:spcPts val="0"/>
              </a:spcAft>
              <a:buClr>
                <a:srgbClr val="FFCD00"/>
              </a:buClr>
              <a:buSzPct val="100000"/>
              <a:buFont typeface="Quattrocento Sans"/>
              <a:buNone/>
              <a:defRPr sz="2000" b="0" i="0" u="none" strike="noStrike" cap="none" baseline="0">
                <a:solidFill>
                  <a:srgbClr val="000000"/>
                </a:solidFill>
                <a:latin typeface="Quattrocento Sans"/>
                <a:ea typeface="Quattrocento Sans"/>
                <a:cs typeface="Quattrocento Sans"/>
                <a:sym typeface="Quattrocento Sans"/>
                <a:rtl val="0"/>
              </a:defRPr>
            </a:lvl3pPr>
            <a:lvl4pPr marR="0" algn="l" rtl="0">
              <a:lnSpc>
                <a:spcPct val="100000"/>
              </a:lnSpc>
              <a:spcBef>
                <a:spcPts val="360"/>
              </a:spcBef>
              <a:spcAft>
                <a:spcPts val="0"/>
              </a:spcAft>
              <a:buClr>
                <a:srgbClr val="FFCD00"/>
              </a:buClr>
              <a:buSzPct val="100000"/>
              <a:buFont typeface="Quattrocento Sans"/>
              <a:buNone/>
              <a:defRPr sz="1800" b="0" i="0" u="none" strike="noStrike" cap="none" baseline="0">
                <a:solidFill>
                  <a:srgbClr val="000000"/>
                </a:solidFill>
                <a:latin typeface="Quattrocento Sans"/>
                <a:ea typeface="Quattrocento Sans"/>
                <a:cs typeface="Quattrocento Sans"/>
                <a:sym typeface="Quattrocento Sans"/>
                <a:rtl val="0"/>
              </a:defRPr>
            </a:lvl4pPr>
            <a:lvl5pPr marR="0" algn="l" rtl="0">
              <a:lnSpc>
                <a:spcPct val="100000"/>
              </a:lnSpc>
              <a:spcBef>
                <a:spcPts val="360"/>
              </a:spcBef>
              <a:spcAft>
                <a:spcPts val="0"/>
              </a:spcAft>
              <a:buClr>
                <a:srgbClr val="FFCD00"/>
              </a:buClr>
              <a:buSzPct val="100000"/>
              <a:buFont typeface="Quattrocento Sans"/>
              <a:buNone/>
              <a:defRPr sz="1800" b="0" i="0" u="none" strike="noStrike" cap="none" baseline="0">
                <a:solidFill>
                  <a:srgbClr val="000000"/>
                </a:solidFill>
                <a:latin typeface="Quattrocento Sans"/>
                <a:ea typeface="Quattrocento Sans"/>
                <a:cs typeface="Quattrocento Sans"/>
                <a:sym typeface="Quattrocento Sans"/>
                <a:rtl val="0"/>
              </a:defRPr>
            </a:lvl5pPr>
            <a:lvl6pPr marR="0" algn="l" rtl="0">
              <a:lnSpc>
                <a:spcPct val="100000"/>
              </a:lnSpc>
              <a:spcBef>
                <a:spcPts val="360"/>
              </a:spcBef>
              <a:spcAft>
                <a:spcPts val="0"/>
              </a:spcAft>
              <a:buClr>
                <a:srgbClr val="FFCD00"/>
              </a:buClr>
              <a:buSzPct val="100000"/>
              <a:buFont typeface="Quattrocento Sans"/>
              <a:buNone/>
              <a:defRPr sz="1800" b="0" i="0" u="none" strike="noStrike" cap="none" baseline="0">
                <a:solidFill>
                  <a:srgbClr val="000000"/>
                </a:solidFill>
                <a:latin typeface="Quattrocento Sans"/>
                <a:ea typeface="Quattrocento Sans"/>
                <a:cs typeface="Quattrocento Sans"/>
                <a:sym typeface="Quattrocento Sans"/>
                <a:rtl val="0"/>
              </a:defRPr>
            </a:lvl6pPr>
            <a:lvl7pPr marR="0" algn="l" rtl="0">
              <a:lnSpc>
                <a:spcPct val="100000"/>
              </a:lnSpc>
              <a:spcBef>
                <a:spcPts val="360"/>
              </a:spcBef>
              <a:spcAft>
                <a:spcPts val="0"/>
              </a:spcAft>
              <a:buClr>
                <a:srgbClr val="FFCD00"/>
              </a:buClr>
              <a:buSzPct val="100000"/>
              <a:buFont typeface="Quattrocento Sans"/>
              <a:buNone/>
              <a:defRPr sz="1800" b="0" i="0" u="none" strike="noStrike" cap="none" baseline="0">
                <a:solidFill>
                  <a:srgbClr val="000000"/>
                </a:solidFill>
                <a:latin typeface="Quattrocento Sans"/>
                <a:ea typeface="Quattrocento Sans"/>
                <a:cs typeface="Quattrocento Sans"/>
                <a:sym typeface="Quattrocento Sans"/>
                <a:rtl val="0"/>
              </a:defRPr>
            </a:lvl7pPr>
            <a:lvl8pPr marR="0" algn="l" rtl="0">
              <a:lnSpc>
                <a:spcPct val="100000"/>
              </a:lnSpc>
              <a:spcBef>
                <a:spcPts val="360"/>
              </a:spcBef>
              <a:spcAft>
                <a:spcPts val="0"/>
              </a:spcAft>
              <a:buClr>
                <a:srgbClr val="FFCD00"/>
              </a:buClr>
              <a:buSzPct val="100000"/>
              <a:buFont typeface="Quattrocento Sans"/>
              <a:buNone/>
              <a:defRPr sz="1800" b="0" i="0" u="none" strike="noStrike" cap="none" baseline="0">
                <a:solidFill>
                  <a:srgbClr val="000000"/>
                </a:solidFill>
                <a:latin typeface="Quattrocento Sans"/>
                <a:ea typeface="Quattrocento Sans"/>
                <a:cs typeface="Quattrocento Sans"/>
                <a:sym typeface="Quattrocento Sans"/>
                <a:rtl val="0"/>
              </a:defRPr>
            </a:lvl8pPr>
            <a:lvl9pPr marR="0" algn="l" rtl="0">
              <a:lnSpc>
                <a:spcPct val="100000"/>
              </a:lnSpc>
              <a:spcBef>
                <a:spcPts val="360"/>
              </a:spcBef>
              <a:spcAft>
                <a:spcPts val="0"/>
              </a:spcAft>
              <a:buClr>
                <a:srgbClr val="FFCD00"/>
              </a:buClr>
              <a:buSzPct val="100000"/>
              <a:buFont typeface="Quattrocento Sans"/>
              <a:buNone/>
              <a:defRPr sz="1800" b="0" i="0" u="none" strike="noStrike" cap="none" baseline="0">
                <a:solidFill>
                  <a:srgbClr val="000000"/>
                </a:solidFill>
                <a:latin typeface="Quattrocento Sans"/>
                <a:ea typeface="Quattrocento Sans"/>
                <a:cs typeface="Quattrocento Sans"/>
                <a:sym typeface="Quattrocento Sans"/>
                <a:rtl val="0"/>
              </a:defRPr>
            </a:lvl9pPr>
          </a:lstStyle>
          <a:p>
            <a:r>
              <a:rPr lang="en" sz="2000" dirty="0" smtClean="0">
                <a:highlight>
                  <a:srgbClr val="FFCD00"/>
                </a:highlight>
                <a:latin typeface="Lora" panose="020B0604020202020204" charset="0"/>
                <a:sym typeface="Quattrocento Sans"/>
              </a:rPr>
              <a:t>Reduced red tape</a:t>
            </a:r>
            <a:endParaRPr lang="en-PH" sz="2000" dirty="0"/>
          </a:p>
        </p:txBody>
      </p:sp>
    </p:spTree>
    <p:extLst>
      <p:ext uri="{BB962C8B-B14F-4D97-AF65-F5344CB8AC3E}">
        <p14:creationId xmlns:p14="http://schemas.microsoft.com/office/powerpoint/2010/main" val="3464239240"/>
      </p:ext>
    </p:extLst>
  </p:cSld>
  <p:clrMapOvr>
    <a:masterClrMapping/>
  </p:clrMapOvr>
  <mc:AlternateContent xmlns:mc="http://schemas.openxmlformats.org/markup-compatibility/2006" xmlns:p14="http://schemas.microsoft.com/office/powerpoint/2010/main">
    <mc:Choice Requires="p14">
      <p:transition spd="slow" p14:dur="2000" advTm="5745"/>
    </mc:Choice>
    <mc:Fallback xmlns="">
      <p:transition spd="slow" advTm="574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Shape 163"/>
          <p:cNvSpPr txBox="1">
            <a:spLocks noGrp="1"/>
          </p:cNvSpPr>
          <p:nvPr>
            <p:ph type="body" idx="4294967295"/>
          </p:nvPr>
        </p:nvSpPr>
        <p:spPr>
          <a:xfrm>
            <a:off x="4361974" y="878850"/>
            <a:ext cx="4223225" cy="3654299"/>
          </a:xfrm>
          <a:prstGeom prst="rect">
            <a:avLst/>
          </a:prstGeom>
          <a:noFill/>
          <a:ln>
            <a:noFill/>
          </a:ln>
        </p:spPr>
        <p:txBody>
          <a:bodyPr lIns="91425" tIns="91425" rIns="91425" bIns="91425" anchor="ctr" anchorCtr="0">
            <a:noAutofit/>
          </a:bodyPr>
          <a:lstStyle/>
          <a:p>
            <a:pPr lvl="0" rtl="0">
              <a:spcBef>
                <a:spcPts val="0"/>
              </a:spcBef>
              <a:buClr>
                <a:schemeClr val="dk1"/>
              </a:buClr>
              <a:buSzPct val="55000"/>
              <a:buFont typeface="Arial"/>
              <a:buNone/>
            </a:pPr>
            <a:r>
              <a:rPr lang="en" sz="2000" b="1" dirty="0" smtClean="0">
                <a:solidFill>
                  <a:schemeClr val="dk1"/>
                </a:solidFill>
                <a:highlight>
                  <a:srgbClr val="FFCD00"/>
                </a:highlight>
                <a:latin typeface="Lora"/>
                <a:ea typeface="Lora"/>
                <a:cs typeface="Lora"/>
                <a:sym typeface="Lora"/>
              </a:rPr>
              <a:t>OGP</a:t>
            </a:r>
          </a:p>
          <a:p>
            <a:pPr lvl="0">
              <a:spcBef>
                <a:spcPts val="0"/>
              </a:spcBef>
              <a:buClr>
                <a:schemeClr val="dk1"/>
              </a:buClr>
              <a:buSzPct val="55000"/>
              <a:buNone/>
            </a:pPr>
            <a:r>
              <a:rPr lang="en-PH" sz="2000" dirty="0"/>
              <a:t>Launched in 2011 to provide an international platform for domestic reformers committed to making their governments more open, accountable, and responsive to citizens</a:t>
            </a:r>
            <a:r>
              <a:rPr lang="en-PH" sz="2000" dirty="0" smtClean="0"/>
              <a:t>. In 2015, the Integrated ARTA Program was included in the OGP National Action Plan 2015-2017.</a:t>
            </a:r>
            <a:endParaRPr lang="en" sz="2000" dirty="0"/>
          </a:p>
        </p:txBody>
      </p:sp>
      <p:cxnSp>
        <p:nvCxnSpPr>
          <p:cNvPr id="164" name="Shape 164"/>
          <p:cNvCxnSpPr/>
          <p:nvPr/>
        </p:nvCxnSpPr>
        <p:spPr>
          <a:xfrm>
            <a:off x="-6450" y="1131725"/>
            <a:ext cx="9150599" cy="0"/>
          </a:xfrm>
          <a:prstGeom prst="straightConnector1">
            <a:avLst/>
          </a:prstGeom>
          <a:noFill/>
          <a:ln w="9525" cap="flat" cmpd="sng">
            <a:solidFill>
              <a:srgbClr val="CCCCCC"/>
            </a:solidFill>
            <a:prstDash val="solid"/>
            <a:round/>
            <a:headEnd type="none" w="lg" len="lg"/>
            <a:tailEnd type="none" w="lg" len="lg"/>
          </a:ln>
        </p:spPr>
      </p:cxnSp>
      <p:pic>
        <p:nvPicPr>
          <p:cNvPr id="13" name="Picture 12" descr="https://upload.wikimedia.org/wikipedia/commons/4/40/OGP_logo_-_print_layer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700" y="878850"/>
            <a:ext cx="3654299" cy="3654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0159395"/>
      </p:ext>
    </p:extLst>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Shape 183"/>
          <p:cNvSpPr txBox="1">
            <a:spLocks noGrp="1"/>
          </p:cNvSpPr>
          <p:nvPr>
            <p:ph type="title"/>
          </p:nvPr>
        </p:nvSpPr>
        <p:spPr>
          <a:xfrm>
            <a:off x="1381250" y="937125"/>
            <a:ext cx="3878399" cy="435599"/>
          </a:xfrm>
          <a:prstGeom prst="rect">
            <a:avLst/>
          </a:prstGeom>
        </p:spPr>
        <p:txBody>
          <a:bodyPr lIns="91425" tIns="91425" rIns="91425" bIns="91425" anchor="ctr" anchorCtr="0">
            <a:noAutofit/>
          </a:bodyPr>
          <a:lstStyle/>
          <a:p>
            <a:pPr>
              <a:spcBef>
                <a:spcPts val="0"/>
              </a:spcBef>
              <a:buNone/>
            </a:pPr>
            <a:r>
              <a:rPr lang="en" dirty="0" smtClean="0"/>
              <a:t>Integrated ARTA Program</a:t>
            </a:r>
            <a:endParaRPr lang="en" dirty="0"/>
          </a:p>
        </p:txBody>
      </p:sp>
      <p:sp>
        <p:nvSpPr>
          <p:cNvPr id="184" name="Shape 184"/>
          <p:cNvSpPr/>
          <p:nvPr/>
        </p:nvSpPr>
        <p:spPr>
          <a:xfrm>
            <a:off x="3595323" y="1808525"/>
            <a:ext cx="2399100" cy="2399100"/>
          </a:xfrm>
          <a:prstGeom prst="ellipse">
            <a:avLst/>
          </a:prstGeom>
          <a:solidFill>
            <a:srgbClr val="FFCD00"/>
          </a:solidFill>
          <a:ln>
            <a:noFill/>
          </a:ln>
        </p:spPr>
        <p:txBody>
          <a:bodyPr lIns="91425" tIns="91425" rIns="91425" bIns="91425" anchor="ctr" anchorCtr="0">
            <a:noAutofit/>
          </a:bodyPr>
          <a:lstStyle/>
          <a:p>
            <a:pPr algn="ctr">
              <a:spcBef>
                <a:spcPts val="0"/>
              </a:spcBef>
              <a:buNone/>
            </a:pPr>
            <a:r>
              <a:rPr lang="en" sz="1800" dirty="0" smtClean="0">
                <a:latin typeface="Quattrocento Sans"/>
                <a:ea typeface="Quattrocento Sans"/>
                <a:cs typeface="Quattrocento Sans"/>
                <a:sym typeface="Quattrocento Sans"/>
              </a:rPr>
              <a:t>What we do</a:t>
            </a:r>
            <a:endParaRPr lang="en" sz="1800" dirty="0">
              <a:latin typeface="Quattrocento Sans"/>
              <a:ea typeface="Quattrocento Sans"/>
              <a:cs typeface="Quattrocento Sans"/>
              <a:sym typeface="Quattrocento Sans"/>
            </a:endParaRPr>
          </a:p>
        </p:txBody>
      </p:sp>
      <p:sp>
        <p:nvSpPr>
          <p:cNvPr id="185" name="Shape 185"/>
          <p:cNvSpPr/>
          <p:nvPr/>
        </p:nvSpPr>
        <p:spPr>
          <a:xfrm>
            <a:off x="1545800" y="1808525"/>
            <a:ext cx="2399100" cy="2399100"/>
          </a:xfrm>
          <a:prstGeom prst="ellipse">
            <a:avLst/>
          </a:prstGeom>
          <a:solidFill>
            <a:srgbClr val="000000">
              <a:alpha val="7310"/>
            </a:srgbClr>
          </a:solidFill>
          <a:ln>
            <a:noFill/>
          </a:ln>
        </p:spPr>
        <p:txBody>
          <a:bodyPr lIns="91425" tIns="91425" rIns="91425" bIns="91425" anchor="ctr" anchorCtr="0">
            <a:noAutofit/>
          </a:bodyPr>
          <a:lstStyle/>
          <a:p>
            <a:pPr lvl="0" algn="ctr" rtl="0">
              <a:spcBef>
                <a:spcPts val="0"/>
              </a:spcBef>
              <a:buNone/>
            </a:pPr>
            <a:r>
              <a:rPr lang="en" sz="1800" dirty="0" smtClean="0">
                <a:latin typeface="Quattrocento Sans"/>
                <a:ea typeface="Quattrocento Sans"/>
                <a:cs typeface="Quattrocento Sans"/>
                <a:sym typeface="Quattrocento Sans"/>
              </a:rPr>
              <a:t>What we have</a:t>
            </a:r>
            <a:endParaRPr lang="en" sz="1800" dirty="0">
              <a:latin typeface="Quattrocento Sans"/>
              <a:ea typeface="Quattrocento Sans"/>
              <a:cs typeface="Quattrocento Sans"/>
              <a:sym typeface="Quattrocento Sans"/>
            </a:endParaRPr>
          </a:p>
        </p:txBody>
      </p:sp>
      <p:sp>
        <p:nvSpPr>
          <p:cNvPr id="186" name="Shape 186"/>
          <p:cNvSpPr/>
          <p:nvPr/>
        </p:nvSpPr>
        <p:spPr>
          <a:xfrm>
            <a:off x="5644847" y="1808525"/>
            <a:ext cx="2399100" cy="2399100"/>
          </a:xfrm>
          <a:prstGeom prst="ellipse">
            <a:avLst/>
          </a:prstGeom>
          <a:solidFill>
            <a:srgbClr val="000000">
              <a:alpha val="7310"/>
            </a:srgbClr>
          </a:solidFill>
          <a:ln>
            <a:noFill/>
          </a:ln>
        </p:spPr>
        <p:txBody>
          <a:bodyPr lIns="91425" tIns="91425" rIns="91425" bIns="91425" anchor="ctr" anchorCtr="0">
            <a:noAutofit/>
          </a:bodyPr>
          <a:lstStyle/>
          <a:p>
            <a:pPr lvl="0" algn="ctr" rtl="0">
              <a:spcBef>
                <a:spcPts val="0"/>
              </a:spcBef>
              <a:buNone/>
            </a:pPr>
            <a:r>
              <a:rPr lang="en" sz="1800" dirty="0" smtClean="0">
                <a:latin typeface="Quattrocento Sans"/>
                <a:ea typeface="Quattrocento Sans"/>
                <a:cs typeface="Quattrocento Sans"/>
                <a:sym typeface="Quattrocento Sans"/>
              </a:rPr>
              <a:t>What we get</a:t>
            </a:r>
            <a:endParaRPr lang="en" sz="1800" dirty="0">
              <a:latin typeface="Quattrocento Sans"/>
              <a:ea typeface="Quattrocento Sans"/>
              <a:cs typeface="Quattrocento Sans"/>
              <a:sym typeface="Quattrocento Sans"/>
            </a:endParaRPr>
          </a:p>
        </p:txBody>
      </p:sp>
      <p:grpSp>
        <p:nvGrpSpPr>
          <p:cNvPr id="187" name="Shape 187"/>
          <p:cNvGrpSpPr/>
          <p:nvPr/>
        </p:nvGrpSpPr>
        <p:grpSpPr>
          <a:xfrm>
            <a:off x="916458" y="1019750"/>
            <a:ext cx="214624" cy="214624"/>
            <a:chOff x="2594050" y="1631825"/>
            <a:chExt cx="439625" cy="439625"/>
          </a:xfrm>
        </p:grpSpPr>
        <p:sp>
          <p:nvSpPr>
            <p:cNvPr id="188" name="Shape 188"/>
            <p:cNvSpPr/>
            <p:nvPr/>
          </p:nvSpPr>
          <p:spPr>
            <a:xfrm>
              <a:off x="2594050" y="1883300"/>
              <a:ext cx="188175" cy="188150"/>
            </a:xfrm>
            <a:custGeom>
              <a:avLst/>
              <a:gdLst/>
              <a:ahLst/>
              <a:cxnLst/>
              <a:rect l="0" t="0" r="0" b="0"/>
              <a:pathLst>
                <a:path w="7527" h="7526" fill="none" extrusionOk="0">
                  <a:moveTo>
                    <a:pt x="5992" y="0"/>
                  </a:moveTo>
                  <a:lnTo>
                    <a:pt x="537" y="6430"/>
                  </a:lnTo>
                  <a:lnTo>
                    <a:pt x="1" y="7526"/>
                  </a:lnTo>
                  <a:lnTo>
                    <a:pt x="1097" y="6990"/>
                  </a:lnTo>
                  <a:lnTo>
                    <a:pt x="7526" y="1534"/>
                  </a:lnTo>
                  <a:lnTo>
                    <a:pt x="5992" y="0"/>
                  </a:lnTo>
                  <a:close/>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189" name="Shape 189"/>
            <p:cNvSpPr/>
            <p:nvPr/>
          </p:nvSpPr>
          <p:spPr>
            <a:xfrm>
              <a:off x="2857700" y="1631825"/>
              <a:ext cx="175975" cy="176000"/>
            </a:xfrm>
            <a:custGeom>
              <a:avLst/>
              <a:gdLst/>
              <a:ahLst/>
              <a:cxnLst/>
              <a:rect l="0" t="0" r="0" b="0"/>
              <a:pathLst>
                <a:path w="7039" h="7040" fill="none" extrusionOk="0">
                  <a:moveTo>
                    <a:pt x="268" y="2704"/>
                  </a:moveTo>
                  <a:lnTo>
                    <a:pt x="4336" y="6771"/>
                  </a:lnTo>
                  <a:lnTo>
                    <a:pt x="4336" y="6771"/>
                  </a:lnTo>
                  <a:lnTo>
                    <a:pt x="4336" y="6771"/>
                  </a:lnTo>
                  <a:lnTo>
                    <a:pt x="4652" y="6917"/>
                  </a:lnTo>
                  <a:lnTo>
                    <a:pt x="4993" y="7015"/>
                  </a:lnTo>
                  <a:lnTo>
                    <a:pt x="5310" y="7039"/>
                  </a:lnTo>
                  <a:lnTo>
                    <a:pt x="5651" y="7039"/>
                  </a:lnTo>
                  <a:lnTo>
                    <a:pt x="5992" y="6966"/>
                  </a:lnTo>
                  <a:lnTo>
                    <a:pt x="6308" y="6844"/>
                  </a:lnTo>
                  <a:lnTo>
                    <a:pt x="6454" y="6747"/>
                  </a:lnTo>
                  <a:lnTo>
                    <a:pt x="6601" y="6674"/>
                  </a:lnTo>
                  <a:lnTo>
                    <a:pt x="6747" y="6552"/>
                  </a:lnTo>
                  <a:lnTo>
                    <a:pt x="6893" y="6430"/>
                  </a:lnTo>
                  <a:lnTo>
                    <a:pt x="6893" y="6430"/>
                  </a:lnTo>
                  <a:lnTo>
                    <a:pt x="6942" y="6357"/>
                  </a:lnTo>
                  <a:lnTo>
                    <a:pt x="7015" y="6260"/>
                  </a:lnTo>
                  <a:lnTo>
                    <a:pt x="7039" y="6138"/>
                  </a:lnTo>
                  <a:lnTo>
                    <a:pt x="7039" y="6041"/>
                  </a:lnTo>
                  <a:lnTo>
                    <a:pt x="7039" y="6041"/>
                  </a:lnTo>
                  <a:lnTo>
                    <a:pt x="7039" y="5943"/>
                  </a:lnTo>
                  <a:lnTo>
                    <a:pt x="7015" y="5846"/>
                  </a:lnTo>
                  <a:lnTo>
                    <a:pt x="6942" y="5748"/>
                  </a:lnTo>
                  <a:lnTo>
                    <a:pt x="6893" y="5651"/>
                  </a:lnTo>
                  <a:lnTo>
                    <a:pt x="1389" y="147"/>
                  </a:lnTo>
                  <a:lnTo>
                    <a:pt x="1389" y="147"/>
                  </a:lnTo>
                  <a:lnTo>
                    <a:pt x="1291" y="98"/>
                  </a:lnTo>
                  <a:lnTo>
                    <a:pt x="1194" y="25"/>
                  </a:lnTo>
                  <a:lnTo>
                    <a:pt x="1096" y="0"/>
                  </a:lnTo>
                  <a:lnTo>
                    <a:pt x="999" y="0"/>
                  </a:lnTo>
                  <a:lnTo>
                    <a:pt x="999" y="0"/>
                  </a:lnTo>
                  <a:lnTo>
                    <a:pt x="902" y="0"/>
                  </a:lnTo>
                  <a:lnTo>
                    <a:pt x="780" y="25"/>
                  </a:lnTo>
                  <a:lnTo>
                    <a:pt x="682" y="98"/>
                  </a:lnTo>
                  <a:lnTo>
                    <a:pt x="609" y="147"/>
                  </a:lnTo>
                  <a:lnTo>
                    <a:pt x="609" y="147"/>
                  </a:lnTo>
                  <a:lnTo>
                    <a:pt x="487" y="293"/>
                  </a:lnTo>
                  <a:lnTo>
                    <a:pt x="366" y="439"/>
                  </a:lnTo>
                  <a:lnTo>
                    <a:pt x="293" y="585"/>
                  </a:lnTo>
                  <a:lnTo>
                    <a:pt x="195" y="731"/>
                  </a:lnTo>
                  <a:lnTo>
                    <a:pt x="73" y="1048"/>
                  </a:lnTo>
                  <a:lnTo>
                    <a:pt x="0" y="1389"/>
                  </a:lnTo>
                  <a:lnTo>
                    <a:pt x="0" y="1730"/>
                  </a:lnTo>
                  <a:lnTo>
                    <a:pt x="25" y="2046"/>
                  </a:lnTo>
                  <a:lnTo>
                    <a:pt x="122" y="2387"/>
                  </a:lnTo>
                  <a:lnTo>
                    <a:pt x="268" y="2704"/>
                  </a:lnTo>
                  <a:lnTo>
                    <a:pt x="268" y="2704"/>
                  </a:lnTo>
                  <a:close/>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190" name="Shape 190"/>
            <p:cNvSpPr/>
            <p:nvPr/>
          </p:nvSpPr>
          <p:spPr>
            <a:xfrm>
              <a:off x="2662850" y="1699400"/>
              <a:ext cx="303250" cy="303250"/>
            </a:xfrm>
            <a:custGeom>
              <a:avLst/>
              <a:gdLst/>
              <a:ahLst/>
              <a:cxnLst/>
              <a:rect l="0" t="0" r="0" b="0"/>
              <a:pathLst>
                <a:path w="12130" h="12130" fill="none" extrusionOk="0">
                  <a:moveTo>
                    <a:pt x="8038" y="1"/>
                  </a:moveTo>
                  <a:lnTo>
                    <a:pt x="4872" y="3191"/>
                  </a:lnTo>
                  <a:lnTo>
                    <a:pt x="4872" y="3191"/>
                  </a:lnTo>
                  <a:lnTo>
                    <a:pt x="4628" y="3094"/>
                  </a:lnTo>
                  <a:lnTo>
                    <a:pt x="4385" y="2997"/>
                  </a:lnTo>
                  <a:lnTo>
                    <a:pt x="4092" y="2899"/>
                  </a:lnTo>
                  <a:lnTo>
                    <a:pt x="3800" y="2850"/>
                  </a:lnTo>
                  <a:lnTo>
                    <a:pt x="3484" y="2777"/>
                  </a:lnTo>
                  <a:lnTo>
                    <a:pt x="3167" y="2729"/>
                  </a:lnTo>
                  <a:lnTo>
                    <a:pt x="2850" y="2704"/>
                  </a:lnTo>
                  <a:lnTo>
                    <a:pt x="2534" y="2704"/>
                  </a:lnTo>
                  <a:lnTo>
                    <a:pt x="2534" y="2704"/>
                  </a:lnTo>
                  <a:lnTo>
                    <a:pt x="2241" y="2704"/>
                  </a:lnTo>
                  <a:lnTo>
                    <a:pt x="1949" y="2729"/>
                  </a:lnTo>
                  <a:lnTo>
                    <a:pt x="1633" y="2777"/>
                  </a:lnTo>
                  <a:lnTo>
                    <a:pt x="1316" y="2850"/>
                  </a:lnTo>
                  <a:lnTo>
                    <a:pt x="999" y="2972"/>
                  </a:lnTo>
                  <a:lnTo>
                    <a:pt x="707" y="3094"/>
                  </a:lnTo>
                  <a:lnTo>
                    <a:pt x="415" y="3289"/>
                  </a:lnTo>
                  <a:lnTo>
                    <a:pt x="147" y="3508"/>
                  </a:lnTo>
                  <a:lnTo>
                    <a:pt x="147" y="3508"/>
                  </a:lnTo>
                  <a:lnTo>
                    <a:pt x="74" y="3581"/>
                  </a:lnTo>
                  <a:lnTo>
                    <a:pt x="25" y="3678"/>
                  </a:lnTo>
                  <a:lnTo>
                    <a:pt x="1" y="3776"/>
                  </a:lnTo>
                  <a:lnTo>
                    <a:pt x="1" y="3898"/>
                  </a:lnTo>
                  <a:lnTo>
                    <a:pt x="1" y="3898"/>
                  </a:lnTo>
                  <a:lnTo>
                    <a:pt x="1" y="3995"/>
                  </a:lnTo>
                  <a:lnTo>
                    <a:pt x="25" y="4093"/>
                  </a:lnTo>
                  <a:lnTo>
                    <a:pt x="74" y="4190"/>
                  </a:lnTo>
                  <a:lnTo>
                    <a:pt x="147" y="4287"/>
                  </a:lnTo>
                  <a:lnTo>
                    <a:pt x="7843" y="11984"/>
                  </a:lnTo>
                  <a:lnTo>
                    <a:pt x="7843" y="11984"/>
                  </a:lnTo>
                  <a:lnTo>
                    <a:pt x="7941" y="12057"/>
                  </a:lnTo>
                  <a:lnTo>
                    <a:pt x="8038" y="12105"/>
                  </a:lnTo>
                  <a:lnTo>
                    <a:pt x="8135" y="12130"/>
                  </a:lnTo>
                  <a:lnTo>
                    <a:pt x="8233" y="12130"/>
                  </a:lnTo>
                  <a:lnTo>
                    <a:pt x="8233" y="12130"/>
                  </a:lnTo>
                  <a:lnTo>
                    <a:pt x="8355" y="12130"/>
                  </a:lnTo>
                  <a:lnTo>
                    <a:pt x="8452" y="12105"/>
                  </a:lnTo>
                  <a:lnTo>
                    <a:pt x="8549" y="12057"/>
                  </a:lnTo>
                  <a:lnTo>
                    <a:pt x="8622" y="11984"/>
                  </a:lnTo>
                  <a:lnTo>
                    <a:pt x="8622" y="11984"/>
                  </a:lnTo>
                  <a:lnTo>
                    <a:pt x="8842" y="11716"/>
                  </a:lnTo>
                  <a:lnTo>
                    <a:pt x="9036" y="11423"/>
                  </a:lnTo>
                  <a:lnTo>
                    <a:pt x="9158" y="11131"/>
                  </a:lnTo>
                  <a:lnTo>
                    <a:pt x="9280" y="10814"/>
                  </a:lnTo>
                  <a:lnTo>
                    <a:pt x="9353" y="10498"/>
                  </a:lnTo>
                  <a:lnTo>
                    <a:pt x="9402" y="10181"/>
                  </a:lnTo>
                  <a:lnTo>
                    <a:pt x="9426" y="9889"/>
                  </a:lnTo>
                  <a:lnTo>
                    <a:pt x="9426" y="9597"/>
                  </a:lnTo>
                  <a:lnTo>
                    <a:pt x="9426" y="9597"/>
                  </a:lnTo>
                  <a:lnTo>
                    <a:pt x="9426" y="9280"/>
                  </a:lnTo>
                  <a:lnTo>
                    <a:pt x="9402" y="8964"/>
                  </a:lnTo>
                  <a:lnTo>
                    <a:pt x="9353" y="8647"/>
                  </a:lnTo>
                  <a:lnTo>
                    <a:pt x="9280" y="8330"/>
                  </a:lnTo>
                  <a:lnTo>
                    <a:pt x="9231" y="8038"/>
                  </a:lnTo>
                  <a:lnTo>
                    <a:pt x="9134" y="7746"/>
                  </a:lnTo>
                  <a:lnTo>
                    <a:pt x="9036" y="7502"/>
                  </a:lnTo>
                  <a:lnTo>
                    <a:pt x="8939" y="7259"/>
                  </a:lnTo>
                  <a:lnTo>
                    <a:pt x="12130" y="4093"/>
                  </a:lnTo>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191" name="Shape 191"/>
            <p:cNvSpPr/>
            <p:nvPr/>
          </p:nvSpPr>
          <p:spPr>
            <a:xfrm>
              <a:off x="2814911" y="1754061"/>
              <a:ext cx="49950" cy="49950"/>
            </a:xfrm>
            <a:custGeom>
              <a:avLst/>
              <a:gdLst/>
              <a:ahLst/>
              <a:cxnLst/>
              <a:rect l="0" t="0" r="0" b="0"/>
              <a:pathLst>
                <a:path w="1998" h="1998" fill="none" extrusionOk="0">
                  <a:moveTo>
                    <a:pt x="1" y="1997"/>
                  </a:moveTo>
                  <a:lnTo>
                    <a:pt x="1998" y="0"/>
                  </a:lnTo>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gr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animBg="1"/>
      <p:bldP spid="185" grpId="0" animBg="1"/>
      <p:bldP spid="18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Shape 71"/>
          <p:cNvSpPr/>
          <p:nvPr/>
        </p:nvSpPr>
        <p:spPr>
          <a:xfrm>
            <a:off x="5650" y="4163500"/>
            <a:ext cx="9144000" cy="979799"/>
          </a:xfrm>
          <a:prstGeom prst="rect">
            <a:avLst/>
          </a:prstGeom>
          <a:solidFill>
            <a:srgbClr val="FFCD00"/>
          </a:solidFill>
          <a:ln>
            <a:noFill/>
          </a:ln>
        </p:spPr>
        <p:txBody>
          <a:bodyPr lIns="91425" tIns="91425" rIns="91425" bIns="91425" anchor="ctr" anchorCtr="0">
            <a:noAutofit/>
          </a:bodyPr>
          <a:lstStyle/>
          <a:p>
            <a:pPr>
              <a:spcBef>
                <a:spcPts val="0"/>
              </a:spcBef>
              <a:buNone/>
            </a:pPr>
            <a:endParaRPr/>
          </a:p>
        </p:txBody>
      </p:sp>
      <p:sp>
        <p:nvSpPr>
          <p:cNvPr id="72" name="Shape 72"/>
          <p:cNvSpPr txBox="1">
            <a:spLocks noGrp="1"/>
          </p:cNvSpPr>
          <p:nvPr>
            <p:ph type="title"/>
          </p:nvPr>
        </p:nvSpPr>
        <p:spPr>
          <a:xfrm>
            <a:off x="1381250" y="922668"/>
            <a:ext cx="3878399" cy="435599"/>
          </a:xfrm>
          <a:prstGeom prst="rect">
            <a:avLst/>
          </a:prstGeom>
        </p:spPr>
        <p:txBody>
          <a:bodyPr lIns="91425" tIns="91425" rIns="91425" bIns="91425" anchor="ctr" anchorCtr="0">
            <a:noAutofit/>
          </a:bodyPr>
          <a:lstStyle/>
          <a:p>
            <a:pPr lvl="0" rtl="0">
              <a:spcBef>
                <a:spcPts val="0"/>
              </a:spcBef>
              <a:buNone/>
            </a:pPr>
            <a:r>
              <a:rPr lang="en-PH" dirty="0" smtClean="0"/>
              <a:t>Civil Service Commission</a:t>
            </a:r>
            <a:endParaRPr lang="en" dirty="0"/>
          </a:p>
        </p:txBody>
      </p:sp>
      <p:grpSp>
        <p:nvGrpSpPr>
          <p:cNvPr id="73" name="Shape 73"/>
          <p:cNvGrpSpPr/>
          <p:nvPr/>
        </p:nvGrpSpPr>
        <p:grpSpPr>
          <a:xfrm>
            <a:off x="916458" y="1019750"/>
            <a:ext cx="214624" cy="214624"/>
            <a:chOff x="2594050" y="1631825"/>
            <a:chExt cx="439625" cy="439625"/>
          </a:xfrm>
        </p:grpSpPr>
        <p:sp>
          <p:nvSpPr>
            <p:cNvPr id="74" name="Shape 74"/>
            <p:cNvSpPr/>
            <p:nvPr/>
          </p:nvSpPr>
          <p:spPr>
            <a:xfrm>
              <a:off x="2594050" y="1883300"/>
              <a:ext cx="188175" cy="188150"/>
            </a:xfrm>
            <a:custGeom>
              <a:avLst/>
              <a:gdLst/>
              <a:ahLst/>
              <a:cxnLst/>
              <a:rect l="0" t="0" r="0" b="0"/>
              <a:pathLst>
                <a:path w="7527" h="7526" fill="none" extrusionOk="0">
                  <a:moveTo>
                    <a:pt x="5992" y="0"/>
                  </a:moveTo>
                  <a:lnTo>
                    <a:pt x="537" y="6430"/>
                  </a:lnTo>
                  <a:lnTo>
                    <a:pt x="1" y="7526"/>
                  </a:lnTo>
                  <a:lnTo>
                    <a:pt x="1097" y="6990"/>
                  </a:lnTo>
                  <a:lnTo>
                    <a:pt x="7526" y="1534"/>
                  </a:lnTo>
                  <a:lnTo>
                    <a:pt x="5992" y="0"/>
                  </a:lnTo>
                  <a:close/>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75" name="Shape 75"/>
            <p:cNvSpPr/>
            <p:nvPr/>
          </p:nvSpPr>
          <p:spPr>
            <a:xfrm>
              <a:off x="2857700" y="1631825"/>
              <a:ext cx="175975" cy="176000"/>
            </a:xfrm>
            <a:custGeom>
              <a:avLst/>
              <a:gdLst/>
              <a:ahLst/>
              <a:cxnLst/>
              <a:rect l="0" t="0" r="0" b="0"/>
              <a:pathLst>
                <a:path w="7039" h="7040" fill="none" extrusionOk="0">
                  <a:moveTo>
                    <a:pt x="268" y="2704"/>
                  </a:moveTo>
                  <a:lnTo>
                    <a:pt x="4336" y="6771"/>
                  </a:lnTo>
                  <a:lnTo>
                    <a:pt x="4336" y="6771"/>
                  </a:lnTo>
                  <a:lnTo>
                    <a:pt x="4336" y="6771"/>
                  </a:lnTo>
                  <a:lnTo>
                    <a:pt x="4652" y="6917"/>
                  </a:lnTo>
                  <a:lnTo>
                    <a:pt x="4993" y="7015"/>
                  </a:lnTo>
                  <a:lnTo>
                    <a:pt x="5310" y="7039"/>
                  </a:lnTo>
                  <a:lnTo>
                    <a:pt x="5651" y="7039"/>
                  </a:lnTo>
                  <a:lnTo>
                    <a:pt x="5992" y="6966"/>
                  </a:lnTo>
                  <a:lnTo>
                    <a:pt x="6308" y="6844"/>
                  </a:lnTo>
                  <a:lnTo>
                    <a:pt x="6454" y="6747"/>
                  </a:lnTo>
                  <a:lnTo>
                    <a:pt x="6601" y="6674"/>
                  </a:lnTo>
                  <a:lnTo>
                    <a:pt x="6747" y="6552"/>
                  </a:lnTo>
                  <a:lnTo>
                    <a:pt x="6893" y="6430"/>
                  </a:lnTo>
                  <a:lnTo>
                    <a:pt x="6893" y="6430"/>
                  </a:lnTo>
                  <a:lnTo>
                    <a:pt x="6942" y="6357"/>
                  </a:lnTo>
                  <a:lnTo>
                    <a:pt x="7015" y="6260"/>
                  </a:lnTo>
                  <a:lnTo>
                    <a:pt x="7039" y="6138"/>
                  </a:lnTo>
                  <a:lnTo>
                    <a:pt x="7039" y="6041"/>
                  </a:lnTo>
                  <a:lnTo>
                    <a:pt x="7039" y="6041"/>
                  </a:lnTo>
                  <a:lnTo>
                    <a:pt x="7039" y="5943"/>
                  </a:lnTo>
                  <a:lnTo>
                    <a:pt x="7015" y="5846"/>
                  </a:lnTo>
                  <a:lnTo>
                    <a:pt x="6942" y="5748"/>
                  </a:lnTo>
                  <a:lnTo>
                    <a:pt x="6893" y="5651"/>
                  </a:lnTo>
                  <a:lnTo>
                    <a:pt x="1389" y="147"/>
                  </a:lnTo>
                  <a:lnTo>
                    <a:pt x="1389" y="147"/>
                  </a:lnTo>
                  <a:lnTo>
                    <a:pt x="1291" y="98"/>
                  </a:lnTo>
                  <a:lnTo>
                    <a:pt x="1194" y="25"/>
                  </a:lnTo>
                  <a:lnTo>
                    <a:pt x="1096" y="0"/>
                  </a:lnTo>
                  <a:lnTo>
                    <a:pt x="999" y="0"/>
                  </a:lnTo>
                  <a:lnTo>
                    <a:pt x="999" y="0"/>
                  </a:lnTo>
                  <a:lnTo>
                    <a:pt x="902" y="0"/>
                  </a:lnTo>
                  <a:lnTo>
                    <a:pt x="780" y="25"/>
                  </a:lnTo>
                  <a:lnTo>
                    <a:pt x="682" y="98"/>
                  </a:lnTo>
                  <a:lnTo>
                    <a:pt x="609" y="147"/>
                  </a:lnTo>
                  <a:lnTo>
                    <a:pt x="609" y="147"/>
                  </a:lnTo>
                  <a:lnTo>
                    <a:pt x="487" y="293"/>
                  </a:lnTo>
                  <a:lnTo>
                    <a:pt x="366" y="439"/>
                  </a:lnTo>
                  <a:lnTo>
                    <a:pt x="293" y="585"/>
                  </a:lnTo>
                  <a:lnTo>
                    <a:pt x="195" y="731"/>
                  </a:lnTo>
                  <a:lnTo>
                    <a:pt x="73" y="1048"/>
                  </a:lnTo>
                  <a:lnTo>
                    <a:pt x="0" y="1389"/>
                  </a:lnTo>
                  <a:lnTo>
                    <a:pt x="0" y="1730"/>
                  </a:lnTo>
                  <a:lnTo>
                    <a:pt x="25" y="2046"/>
                  </a:lnTo>
                  <a:lnTo>
                    <a:pt x="122" y="2387"/>
                  </a:lnTo>
                  <a:lnTo>
                    <a:pt x="268" y="2704"/>
                  </a:lnTo>
                  <a:lnTo>
                    <a:pt x="268" y="2704"/>
                  </a:lnTo>
                  <a:close/>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76" name="Shape 76"/>
            <p:cNvSpPr/>
            <p:nvPr/>
          </p:nvSpPr>
          <p:spPr>
            <a:xfrm>
              <a:off x="2662850" y="1699400"/>
              <a:ext cx="303250" cy="303250"/>
            </a:xfrm>
            <a:custGeom>
              <a:avLst/>
              <a:gdLst/>
              <a:ahLst/>
              <a:cxnLst/>
              <a:rect l="0" t="0" r="0" b="0"/>
              <a:pathLst>
                <a:path w="12130" h="12130" fill="none" extrusionOk="0">
                  <a:moveTo>
                    <a:pt x="8038" y="1"/>
                  </a:moveTo>
                  <a:lnTo>
                    <a:pt x="4872" y="3191"/>
                  </a:lnTo>
                  <a:lnTo>
                    <a:pt x="4872" y="3191"/>
                  </a:lnTo>
                  <a:lnTo>
                    <a:pt x="4628" y="3094"/>
                  </a:lnTo>
                  <a:lnTo>
                    <a:pt x="4385" y="2997"/>
                  </a:lnTo>
                  <a:lnTo>
                    <a:pt x="4092" y="2899"/>
                  </a:lnTo>
                  <a:lnTo>
                    <a:pt x="3800" y="2850"/>
                  </a:lnTo>
                  <a:lnTo>
                    <a:pt x="3484" y="2777"/>
                  </a:lnTo>
                  <a:lnTo>
                    <a:pt x="3167" y="2729"/>
                  </a:lnTo>
                  <a:lnTo>
                    <a:pt x="2850" y="2704"/>
                  </a:lnTo>
                  <a:lnTo>
                    <a:pt x="2534" y="2704"/>
                  </a:lnTo>
                  <a:lnTo>
                    <a:pt x="2534" y="2704"/>
                  </a:lnTo>
                  <a:lnTo>
                    <a:pt x="2241" y="2704"/>
                  </a:lnTo>
                  <a:lnTo>
                    <a:pt x="1949" y="2729"/>
                  </a:lnTo>
                  <a:lnTo>
                    <a:pt x="1633" y="2777"/>
                  </a:lnTo>
                  <a:lnTo>
                    <a:pt x="1316" y="2850"/>
                  </a:lnTo>
                  <a:lnTo>
                    <a:pt x="999" y="2972"/>
                  </a:lnTo>
                  <a:lnTo>
                    <a:pt x="707" y="3094"/>
                  </a:lnTo>
                  <a:lnTo>
                    <a:pt x="415" y="3289"/>
                  </a:lnTo>
                  <a:lnTo>
                    <a:pt x="147" y="3508"/>
                  </a:lnTo>
                  <a:lnTo>
                    <a:pt x="147" y="3508"/>
                  </a:lnTo>
                  <a:lnTo>
                    <a:pt x="74" y="3581"/>
                  </a:lnTo>
                  <a:lnTo>
                    <a:pt x="25" y="3678"/>
                  </a:lnTo>
                  <a:lnTo>
                    <a:pt x="1" y="3776"/>
                  </a:lnTo>
                  <a:lnTo>
                    <a:pt x="1" y="3898"/>
                  </a:lnTo>
                  <a:lnTo>
                    <a:pt x="1" y="3898"/>
                  </a:lnTo>
                  <a:lnTo>
                    <a:pt x="1" y="3995"/>
                  </a:lnTo>
                  <a:lnTo>
                    <a:pt x="25" y="4093"/>
                  </a:lnTo>
                  <a:lnTo>
                    <a:pt x="74" y="4190"/>
                  </a:lnTo>
                  <a:lnTo>
                    <a:pt x="147" y="4287"/>
                  </a:lnTo>
                  <a:lnTo>
                    <a:pt x="7843" y="11984"/>
                  </a:lnTo>
                  <a:lnTo>
                    <a:pt x="7843" y="11984"/>
                  </a:lnTo>
                  <a:lnTo>
                    <a:pt x="7941" y="12057"/>
                  </a:lnTo>
                  <a:lnTo>
                    <a:pt x="8038" y="12105"/>
                  </a:lnTo>
                  <a:lnTo>
                    <a:pt x="8135" y="12130"/>
                  </a:lnTo>
                  <a:lnTo>
                    <a:pt x="8233" y="12130"/>
                  </a:lnTo>
                  <a:lnTo>
                    <a:pt x="8233" y="12130"/>
                  </a:lnTo>
                  <a:lnTo>
                    <a:pt x="8355" y="12130"/>
                  </a:lnTo>
                  <a:lnTo>
                    <a:pt x="8452" y="12105"/>
                  </a:lnTo>
                  <a:lnTo>
                    <a:pt x="8549" y="12057"/>
                  </a:lnTo>
                  <a:lnTo>
                    <a:pt x="8622" y="11984"/>
                  </a:lnTo>
                  <a:lnTo>
                    <a:pt x="8622" y="11984"/>
                  </a:lnTo>
                  <a:lnTo>
                    <a:pt x="8842" y="11716"/>
                  </a:lnTo>
                  <a:lnTo>
                    <a:pt x="9036" y="11423"/>
                  </a:lnTo>
                  <a:lnTo>
                    <a:pt x="9158" y="11131"/>
                  </a:lnTo>
                  <a:lnTo>
                    <a:pt x="9280" y="10814"/>
                  </a:lnTo>
                  <a:lnTo>
                    <a:pt x="9353" y="10498"/>
                  </a:lnTo>
                  <a:lnTo>
                    <a:pt x="9402" y="10181"/>
                  </a:lnTo>
                  <a:lnTo>
                    <a:pt x="9426" y="9889"/>
                  </a:lnTo>
                  <a:lnTo>
                    <a:pt x="9426" y="9597"/>
                  </a:lnTo>
                  <a:lnTo>
                    <a:pt x="9426" y="9597"/>
                  </a:lnTo>
                  <a:lnTo>
                    <a:pt x="9426" y="9280"/>
                  </a:lnTo>
                  <a:lnTo>
                    <a:pt x="9402" y="8964"/>
                  </a:lnTo>
                  <a:lnTo>
                    <a:pt x="9353" y="8647"/>
                  </a:lnTo>
                  <a:lnTo>
                    <a:pt x="9280" y="8330"/>
                  </a:lnTo>
                  <a:lnTo>
                    <a:pt x="9231" y="8038"/>
                  </a:lnTo>
                  <a:lnTo>
                    <a:pt x="9134" y="7746"/>
                  </a:lnTo>
                  <a:lnTo>
                    <a:pt x="9036" y="7502"/>
                  </a:lnTo>
                  <a:lnTo>
                    <a:pt x="8939" y="7259"/>
                  </a:lnTo>
                  <a:lnTo>
                    <a:pt x="12130" y="4093"/>
                  </a:lnTo>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77" name="Shape 77"/>
            <p:cNvSpPr/>
            <p:nvPr/>
          </p:nvSpPr>
          <p:spPr>
            <a:xfrm>
              <a:off x="2814911" y="1754061"/>
              <a:ext cx="49950" cy="49950"/>
            </a:xfrm>
            <a:custGeom>
              <a:avLst/>
              <a:gdLst/>
              <a:ahLst/>
              <a:cxnLst/>
              <a:rect l="0" t="0" r="0" b="0"/>
              <a:pathLst>
                <a:path w="1998" h="1998" fill="none" extrusionOk="0">
                  <a:moveTo>
                    <a:pt x="1" y="1997"/>
                  </a:moveTo>
                  <a:lnTo>
                    <a:pt x="1998" y="0"/>
                  </a:lnTo>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grpSp>
      <p:sp>
        <p:nvSpPr>
          <p:cNvPr id="78" name="Shape 78"/>
          <p:cNvSpPr txBox="1"/>
          <p:nvPr/>
        </p:nvSpPr>
        <p:spPr>
          <a:xfrm>
            <a:off x="1381250" y="1352550"/>
            <a:ext cx="7031099" cy="826499"/>
          </a:xfrm>
          <a:prstGeom prst="rect">
            <a:avLst/>
          </a:prstGeom>
          <a:noFill/>
          <a:ln>
            <a:noFill/>
          </a:ln>
        </p:spPr>
        <p:txBody>
          <a:bodyPr lIns="91425" tIns="91425" rIns="91425" bIns="91425" anchor="t" anchorCtr="0">
            <a:noAutofit/>
          </a:bodyPr>
          <a:lstStyle/>
          <a:p>
            <a:pPr lvl="0" rtl="0">
              <a:spcBef>
                <a:spcPts val="600"/>
              </a:spcBef>
              <a:buNone/>
            </a:pPr>
            <a:r>
              <a:rPr lang="en" dirty="0" smtClean="0">
                <a:latin typeface="Quattrocento Sans"/>
                <a:ea typeface="Quattrocento Sans"/>
                <a:cs typeface="Quattrocento Sans"/>
                <a:sym typeface="Quattrocento Sans"/>
              </a:rPr>
              <a:t>In collaboration with various stakeholders, CSC is dedicated to improving the quality of public service delivery to address the ever-growing and complex demands of the public for excellent government services.</a:t>
            </a:r>
          </a:p>
        </p:txBody>
      </p:sp>
      <p:sp>
        <p:nvSpPr>
          <p:cNvPr id="81" name="Shape 81"/>
          <p:cNvSpPr txBox="1"/>
          <p:nvPr/>
        </p:nvSpPr>
        <p:spPr>
          <a:xfrm>
            <a:off x="675650" y="4134525"/>
            <a:ext cx="7846200" cy="826499"/>
          </a:xfrm>
          <a:prstGeom prst="rect">
            <a:avLst/>
          </a:prstGeom>
          <a:noFill/>
          <a:ln>
            <a:noFill/>
          </a:ln>
        </p:spPr>
        <p:txBody>
          <a:bodyPr lIns="91425" tIns="91425" rIns="91425" bIns="91425" anchor="t" anchorCtr="0">
            <a:noAutofit/>
          </a:bodyPr>
          <a:lstStyle/>
          <a:p>
            <a:pPr lvl="0">
              <a:spcBef>
                <a:spcPts val="1000"/>
              </a:spcBef>
              <a:spcAft>
                <a:spcPts val="1000"/>
              </a:spcAft>
            </a:pPr>
            <a:r>
              <a:rPr lang="en" sz="1100" b="1" i="1" dirty="0" smtClean="0">
                <a:latin typeface="Lora"/>
                <a:ea typeface="Lora"/>
                <a:cs typeface="Lora"/>
                <a:sym typeface="Lora"/>
              </a:rPr>
              <a:t>More info available at </a:t>
            </a:r>
            <a:r>
              <a:rPr lang="en" sz="1100" b="1" i="1" dirty="0" smtClean="0">
                <a:latin typeface="Lora"/>
                <a:ea typeface="Lora"/>
                <a:cs typeface="Lora"/>
                <a:sym typeface="Lora"/>
                <a:hlinkClick r:id="rId3"/>
              </a:rPr>
              <a:t>www.csc.gov.ph</a:t>
            </a:r>
            <a:r>
              <a:rPr lang="en" sz="1100" b="1" i="1" dirty="0" smtClean="0">
                <a:latin typeface="Lora"/>
                <a:ea typeface="Lora"/>
                <a:cs typeface="Lora"/>
                <a:sym typeface="Lora"/>
              </a:rPr>
              <a:t>, </a:t>
            </a:r>
            <a:r>
              <a:rPr lang="en" sz="1100" b="1" i="1" dirty="0" smtClean="0">
                <a:latin typeface="Lora"/>
                <a:ea typeface="Lora"/>
                <a:cs typeface="Lora"/>
                <a:sym typeface="Lora"/>
                <a:hlinkClick r:id="rId4"/>
              </a:rPr>
              <a:t>www.contactcenterngbayan.gov.ph</a:t>
            </a:r>
            <a:r>
              <a:rPr lang="en" sz="1100" b="1" i="1" dirty="0" smtClean="0">
                <a:latin typeface="Lora"/>
                <a:ea typeface="Lora"/>
                <a:cs typeface="Lora"/>
                <a:sym typeface="Lora"/>
              </a:rPr>
              <a:t>, and </a:t>
            </a:r>
            <a:r>
              <a:rPr lang="en-PH" sz="1100" b="1" i="1" dirty="0">
                <a:latin typeface="Lora"/>
                <a:ea typeface="Lora"/>
                <a:cs typeface="Lora"/>
                <a:sym typeface="Lora"/>
                <a:hlinkClick r:id="rId5"/>
              </a:rPr>
              <a:t>https://</a:t>
            </a:r>
            <a:r>
              <a:rPr lang="en-PH" sz="1100" b="1" i="1" dirty="0" smtClean="0">
                <a:latin typeface="Lora"/>
                <a:ea typeface="Lora"/>
                <a:cs typeface="Lora"/>
                <a:sym typeface="Lora"/>
                <a:hlinkClick r:id="rId5"/>
              </a:rPr>
              <a:t>www.facebook.com/contactcenterngbayan</a:t>
            </a:r>
            <a:r>
              <a:rPr lang="en-PH" sz="1100" b="1" i="1" dirty="0" smtClean="0">
                <a:latin typeface="Lora"/>
                <a:ea typeface="Lora"/>
                <a:cs typeface="Lora"/>
                <a:sym typeface="Lora"/>
              </a:rPr>
              <a:t>. </a:t>
            </a:r>
            <a:endParaRPr lang="en-PH" sz="1100" b="1" i="1" dirty="0">
              <a:latin typeface="Lora"/>
              <a:ea typeface="Lora"/>
              <a:cs typeface="Lora"/>
              <a:sym typeface="Lora"/>
            </a:endParaRPr>
          </a:p>
          <a:p>
            <a:pPr lvl="0" rtl="0">
              <a:spcBef>
                <a:spcPts val="1000"/>
              </a:spcBef>
              <a:spcAft>
                <a:spcPts val="1000"/>
              </a:spcAft>
              <a:buNone/>
            </a:pPr>
            <a:r>
              <a:rPr lang="en" sz="1100" i="1" dirty="0" smtClean="0">
                <a:latin typeface="Lora"/>
                <a:ea typeface="Lora"/>
                <a:cs typeface="Lora"/>
                <a:sym typeface="Lora"/>
              </a:rPr>
              <a:t>Questions? Email us at </a:t>
            </a:r>
            <a:r>
              <a:rPr lang="en" sz="1100" i="1" dirty="0" smtClean="0">
                <a:latin typeface="Lora"/>
                <a:ea typeface="Lora"/>
                <a:cs typeface="Lora"/>
                <a:sym typeface="Lora"/>
                <a:hlinkClick r:id="rId6"/>
              </a:rPr>
              <a:t>arta.csc@gmail.com</a:t>
            </a:r>
            <a:r>
              <a:rPr lang="en" sz="1100" i="1" dirty="0" smtClean="0">
                <a:latin typeface="Lora"/>
                <a:ea typeface="Lora"/>
                <a:cs typeface="Lora"/>
                <a:sym typeface="Lora"/>
              </a:rPr>
              <a:t>.  </a:t>
            </a:r>
            <a:endParaRPr lang="en" sz="1100" i="1" dirty="0">
              <a:latin typeface="Lora"/>
              <a:ea typeface="Lora"/>
              <a:cs typeface="Lora"/>
              <a:sym typeface="Lora"/>
            </a:endParaRPr>
          </a:p>
          <a:p>
            <a:pPr lvl="0" rtl="0">
              <a:spcBef>
                <a:spcPts val="1000"/>
              </a:spcBef>
              <a:spcAft>
                <a:spcPts val="1000"/>
              </a:spcAft>
              <a:buNone/>
            </a:pPr>
            <a:endParaRPr sz="1100" i="1" dirty="0">
              <a:latin typeface="Lora"/>
              <a:ea typeface="Lora"/>
              <a:cs typeface="Lora"/>
              <a:sym typeface="Lora"/>
            </a:endParaRPr>
          </a:p>
          <a:p>
            <a:pPr lvl="0" rtl="0">
              <a:spcBef>
                <a:spcPts val="1000"/>
              </a:spcBef>
              <a:spcAft>
                <a:spcPts val="1000"/>
              </a:spcAft>
              <a:buNone/>
            </a:pPr>
            <a:endParaRPr sz="1100" i="1" dirty="0">
              <a:latin typeface="Lora"/>
              <a:ea typeface="Lora"/>
              <a:cs typeface="Lora"/>
              <a:sym typeface="Lora"/>
            </a:endParaRPr>
          </a:p>
        </p:txBody>
      </p:sp>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61755" y="4163500"/>
            <a:ext cx="720190" cy="874814"/>
          </a:xfrm>
          <a:prstGeom prst="rect">
            <a:avLst/>
          </a:prstGeom>
        </p:spPr>
      </p:pic>
    </p:spTree>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ctrTitle"/>
          </p:nvPr>
        </p:nvSpPr>
        <p:spPr>
          <a:xfrm>
            <a:off x="2022225" y="1693523"/>
            <a:ext cx="3787799" cy="1159799"/>
          </a:xfrm>
          <a:prstGeom prst="rect">
            <a:avLst/>
          </a:prstGeom>
        </p:spPr>
        <p:txBody>
          <a:bodyPr lIns="91425" tIns="91425" rIns="91425" bIns="91425" anchor="b" anchorCtr="0">
            <a:noAutofit/>
          </a:bodyPr>
          <a:lstStyle/>
          <a:p>
            <a:pPr lvl="0" rtl="0">
              <a:spcBef>
                <a:spcPts val="0"/>
              </a:spcBef>
              <a:buNone/>
            </a:pPr>
            <a:r>
              <a:rPr lang="en" dirty="0" smtClean="0"/>
              <a:t>What we have</a:t>
            </a:r>
            <a:endParaRPr lang="en" dirty="0"/>
          </a:p>
        </p:txBody>
      </p:sp>
      <p:sp>
        <p:nvSpPr>
          <p:cNvPr id="96" name="Shape 96"/>
          <p:cNvSpPr txBox="1">
            <a:spLocks noGrp="1"/>
          </p:cNvSpPr>
          <p:nvPr>
            <p:ph type="subTitle" idx="1"/>
          </p:nvPr>
        </p:nvSpPr>
        <p:spPr>
          <a:xfrm>
            <a:off x="2022300" y="2815923"/>
            <a:ext cx="5591400" cy="784799"/>
          </a:xfrm>
          <a:prstGeom prst="rect">
            <a:avLst/>
          </a:prstGeom>
        </p:spPr>
        <p:txBody>
          <a:bodyPr lIns="91425" tIns="91425" rIns="91425" bIns="91425" anchor="t" anchorCtr="0">
            <a:noAutofit/>
          </a:bodyPr>
          <a:lstStyle/>
          <a:p>
            <a:pPr lvl="0" rtl="0">
              <a:spcBef>
                <a:spcPts val="0"/>
              </a:spcBef>
              <a:buNone/>
            </a:pPr>
            <a:r>
              <a:rPr lang="en" dirty="0" smtClean="0"/>
              <a:t>Legal basis &amp; support</a:t>
            </a:r>
            <a:endParaRPr lang="en" dirty="0"/>
          </a:p>
        </p:txBody>
      </p:sp>
      <p:sp>
        <p:nvSpPr>
          <p:cNvPr id="97" name="Shape 97"/>
          <p:cNvSpPr txBox="1"/>
          <p:nvPr/>
        </p:nvSpPr>
        <p:spPr>
          <a:xfrm>
            <a:off x="1133975" y="2291150"/>
            <a:ext cx="543899" cy="562199"/>
          </a:xfrm>
          <a:prstGeom prst="rect">
            <a:avLst/>
          </a:prstGeom>
          <a:noFill/>
          <a:ln>
            <a:noFill/>
          </a:ln>
        </p:spPr>
        <p:txBody>
          <a:bodyPr lIns="91425" tIns="91425" rIns="91425" bIns="91425" anchor="ctr" anchorCtr="0">
            <a:noAutofit/>
          </a:bodyPr>
          <a:lstStyle/>
          <a:p>
            <a:pPr algn="ctr">
              <a:spcBef>
                <a:spcPts val="0"/>
              </a:spcBef>
              <a:buNone/>
            </a:pPr>
            <a:r>
              <a:rPr lang="en" sz="2400">
                <a:solidFill>
                  <a:schemeClr val="dk1"/>
                </a:solidFill>
                <a:latin typeface="Lora"/>
                <a:ea typeface="Lora"/>
                <a:cs typeface="Lora"/>
                <a:sym typeface="Lora"/>
              </a:rPr>
              <a:t>1</a:t>
            </a:r>
          </a:p>
        </p:txBody>
      </p:sp>
    </p:spTree>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Shape 102"/>
          <p:cNvSpPr txBox="1">
            <a:spLocks noGrp="1"/>
          </p:cNvSpPr>
          <p:nvPr>
            <p:ph type="body" idx="1"/>
          </p:nvPr>
        </p:nvSpPr>
        <p:spPr>
          <a:xfrm>
            <a:off x="2105050" y="2238000"/>
            <a:ext cx="4933800" cy="819899"/>
          </a:xfrm>
          <a:prstGeom prst="rect">
            <a:avLst/>
          </a:prstGeom>
        </p:spPr>
        <p:txBody>
          <a:bodyPr lIns="91425" tIns="91425" rIns="91425" bIns="91425" anchor="b" anchorCtr="0">
            <a:noAutofit/>
          </a:bodyPr>
          <a:lstStyle/>
          <a:p>
            <a:pPr>
              <a:buNone/>
            </a:pPr>
            <a:r>
              <a:rPr lang="en" b="1" dirty="0" smtClean="0">
                <a:highlight>
                  <a:srgbClr val="FFCD00"/>
                </a:highlight>
              </a:rPr>
              <a:t>Republic </a:t>
            </a:r>
            <a:r>
              <a:rPr lang="en-PH" b="1" dirty="0" smtClean="0">
                <a:highlight>
                  <a:srgbClr val="FFCD00"/>
                </a:highlight>
              </a:rPr>
              <a:t>Act No. 9485 of 2007</a:t>
            </a:r>
          </a:p>
          <a:p>
            <a:pPr>
              <a:buNone/>
            </a:pPr>
            <a:r>
              <a:rPr lang="en" sz="2200" b="1" dirty="0" smtClean="0">
                <a:highlight>
                  <a:srgbClr val="FFCD00"/>
                </a:highlight>
              </a:rPr>
              <a:t> </a:t>
            </a:r>
            <a:br>
              <a:rPr lang="en" sz="2200" b="1" dirty="0" smtClean="0">
                <a:highlight>
                  <a:srgbClr val="FFCD00"/>
                </a:highlight>
              </a:rPr>
            </a:br>
            <a:r>
              <a:rPr lang="en-PH" sz="2200" dirty="0" smtClean="0"/>
              <a:t>An </a:t>
            </a:r>
            <a:r>
              <a:rPr lang="en-PH" sz="2200" dirty="0"/>
              <a:t>Act to Improve Efficiency in the Delivery of Government Service to the Public by Reducing Bureaucratic Red Tape, Preventing Graft and Corruption, and Providing Penalties Thereof</a:t>
            </a:r>
            <a:endParaRPr lang="en" sz="2200" dirty="0"/>
          </a:p>
        </p:txBody>
      </p:sp>
    </p:spTree>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cxnSp>
        <p:nvCxnSpPr>
          <p:cNvPr id="87" name="Shape 87"/>
          <p:cNvCxnSpPr/>
          <p:nvPr/>
        </p:nvCxnSpPr>
        <p:spPr>
          <a:xfrm>
            <a:off x="6450" y="1428750"/>
            <a:ext cx="2397299" cy="0"/>
          </a:xfrm>
          <a:prstGeom prst="straightConnector1">
            <a:avLst/>
          </a:prstGeom>
          <a:noFill/>
          <a:ln w="9525" cap="flat" cmpd="sng">
            <a:solidFill>
              <a:srgbClr val="CCCCCC"/>
            </a:solidFill>
            <a:prstDash val="solid"/>
            <a:round/>
            <a:headEnd type="none" w="lg" len="lg"/>
            <a:tailEnd type="none" w="lg" len="lg"/>
          </a:ln>
        </p:spPr>
      </p:cxnSp>
      <p:pic>
        <p:nvPicPr>
          <p:cNvPr id="88" name="Shape 88"/>
          <p:cNvPicPr preferRelativeResize="0"/>
          <p:nvPr/>
        </p:nvPicPr>
        <p:blipFill>
          <a:blip r:embed="rId3">
            <a:alphaModFix/>
          </a:blip>
          <a:stretch>
            <a:fillRect/>
          </a:stretch>
        </p:blipFill>
        <p:spPr>
          <a:xfrm>
            <a:off x="834600" y="861898"/>
            <a:ext cx="1133700" cy="1133700"/>
          </a:xfrm>
          <a:prstGeom prst="ellipse">
            <a:avLst/>
          </a:prstGeom>
          <a:noFill/>
          <a:ln>
            <a:noFill/>
          </a:ln>
        </p:spPr>
      </p:pic>
      <p:sp>
        <p:nvSpPr>
          <p:cNvPr id="89" name="Shape 89"/>
          <p:cNvSpPr txBox="1">
            <a:spLocks noGrp="1"/>
          </p:cNvSpPr>
          <p:nvPr>
            <p:ph type="ctrTitle" idx="4294967295"/>
          </p:nvPr>
        </p:nvSpPr>
        <p:spPr>
          <a:xfrm>
            <a:off x="2371625" y="816550"/>
            <a:ext cx="4908000" cy="1159799"/>
          </a:xfrm>
          <a:prstGeom prst="rect">
            <a:avLst/>
          </a:prstGeom>
          <a:noFill/>
          <a:ln>
            <a:noFill/>
          </a:ln>
        </p:spPr>
        <p:txBody>
          <a:bodyPr lIns="91425" tIns="91425" rIns="91425" bIns="91425" anchor="ctr" anchorCtr="0">
            <a:noAutofit/>
          </a:bodyPr>
          <a:lstStyle/>
          <a:p>
            <a:pPr>
              <a:spcBef>
                <a:spcPts val="0"/>
              </a:spcBef>
              <a:buNone/>
            </a:pPr>
            <a:r>
              <a:rPr lang="en" sz="6000" dirty="0" smtClean="0"/>
              <a:t>Partners</a:t>
            </a:r>
            <a:endParaRPr lang="en" sz="6000" dirty="0"/>
          </a:p>
        </p:txBody>
      </p:sp>
      <p:cxnSp>
        <p:nvCxnSpPr>
          <p:cNvPr id="90" name="Shape 90"/>
          <p:cNvCxnSpPr/>
          <p:nvPr/>
        </p:nvCxnSpPr>
        <p:spPr>
          <a:xfrm>
            <a:off x="5712431" y="1428748"/>
            <a:ext cx="3431469" cy="2"/>
          </a:xfrm>
          <a:prstGeom prst="straightConnector1">
            <a:avLst/>
          </a:prstGeom>
          <a:noFill/>
          <a:ln w="9525" cap="flat" cmpd="sng">
            <a:solidFill>
              <a:srgbClr val="CCCCCC"/>
            </a:solidFill>
            <a:prstDash val="solid"/>
            <a:round/>
            <a:headEnd type="none" w="lg" len="lg"/>
            <a:tailEnd type="none" w="lg" len="lg"/>
          </a:ln>
        </p:spPr>
      </p:cxnSp>
      <p:pic>
        <p:nvPicPr>
          <p:cNvPr id="7" name="Picture 6" descr="http://demeterpower.com/site/img/icon-partner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684" y="862244"/>
            <a:ext cx="1231531" cy="123153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http://www.gov.ph/governance/wp-content/uploads/2015/04/logo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18814" y="2813167"/>
            <a:ext cx="6429298" cy="75196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18814" y="3904446"/>
            <a:ext cx="2547991" cy="757880"/>
          </a:xfrm>
          <a:prstGeom prst="rect">
            <a:avLst/>
          </a:prstGeom>
        </p:spPr>
      </p:pic>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3635" y="2958958"/>
            <a:ext cx="805086" cy="1818526"/>
          </a:xfrm>
          <a:prstGeom prst="rect">
            <a:avLst/>
          </a:prstGeom>
        </p:spPr>
      </p:pic>
      <p:pic>
        <p:nvPicPr>
          <p:cNvPr id="4100" name="Picture 4" descr="http://bantay.ph/assets/bantay-logo-f37870416b24bcf8955911ff078615ed.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89957" y="3689986"/>
            <a:ext cx="979335" cy="9723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ctrTitle"/>
          </p:nvPr>
        </p:nvSpPr>
        <p:spPr>
          <a:xfrm>
            <a:off x="2022225" y="1693523"/>
            <a:ext cx="3787799" cy="1159799"/>
          </a:xfrm>
          <a:prstGeom prst="rect">
            <a:avLst/>
          </a:prstGeom>
        </p:spPr>
        <p:txBody>
          <a:bodyPr lIns="91425" tIns="91425" rIns="91425" bIns="91425" anchor="b" anchorCtr="0">
            <a:noAutofit/>
          </a:bodyPr>
          <a:lstStyle/>
          <a:p>
            <a:pPr lvl="0" rtl="0">
              <a:spcBef>
                <a:spcPts val="0"/>
              </a:spcBef>
              <a:buNone/>
            </a:pPr>
            <a:r>
              <a:rPr lang="en" dirty="0" smtClean="0"/>
              <a:t>What we do</a:t>
            </a:r>
            <a:endParaRPr lang="en" dirty="0"/>
          </a:p>
        </p:txBody>
      </p:sp>
      <p:sp>
        <p:nvSpPr>
          <p:cNvPr id="96" name="Shape 96"/>
          <p:cNvSpPr txBox="1">
            <a:spLocks noGrp="1"/>
          </p:cNvSpPr>
          <p:nvPr>
            <p:ph type="subTitle" idx="1"/>
          </p:nvPr>
        </p:nvSpPr>
        <p:spPr>
          <a:xfrm>
            <a:off x="2022300" y="2815923"/>
            <a:ext cx="5591400" cy="784799"/>
          </a:xfrm>
          <a:prstGeom prst="rect">
            <a:avLst/>
          </a:prstGeom>
        </p:spPr>
        <p:txBody>
          <a:bodyPr lIns="91425" tIns="91425" rIns="91425" bIns="91425" anchor="t" anchorCtr="0">
            <a:noAutofit/>
          </a:bodyPr>
          <a:lstStyle/>
          <a:p>
            <a:pPr lvl="0" rtl="0">
              <a:spcBef>
                <a:spcPts val="0"/>
              </a:spcBef>
              <a:buNone/>
            </a:pPr>
            <a:r>
              <a:rPr lang="en" dirty="0" smtClean="0"/>
              <a:t>The initiatives</a:t>
            </a:r>
            <a:endParaRPr lang="en" dirty="0"/>
          </a:p>
        </p:txBody>
      </p:sp>
      <p:sp>
        <p:nvSpPr>
          <p:cNvPr id="97" name="Shape 97"/>
          <p:cNvSpPr txBox="1"/>
          <p:nvPr/>
        </p:nvSpPr>
        <p:spPr>
          <a:xfrm>
            <a:off x="1133975" y="2291150"/>
            <a:ext cx="543899" cy="562199"/>
          </a:xfrm>
          <a:prstGeom prst="rect">
            <a:avLst/>
          </a:prstGeom>
          <a:noFill/>
          <a:ln>
            <a:noFill/>
          </a:ln>
        </p:spPr>
        <p:txBody>
          <a:bodyPr lIns="91425" tIns="91425" rIns="91425" bIns="91425" anchor="ctr" anchorCtr="0">
            <a:noAutofit/>
          </a:bodyPr>
          <a:lstStyle/>
          <a:p>
            <a:pPr algn="ctr">
              <a:spcBef>
                <a:spcPts val="0"/>
              </a:spcBef>
              <a:buNone/>
            </a:pPr>
            <a:r>
              <a:rPr lang="en" sz="2400" dirty="0" smtClean="0">
                <a:solidFill>
                  <a:schemeClr val="dk1"/>
                </a:solidFill>
                <a:latin typeface="Lora"/>
                <a:ea typeface="Lora"/>
                <a:cs typeface="Lora"/>
                <a:sym typeface="Lora"/>
              </a:rPr>
              <a:t>2</a:t>
            </a:r>
            <a:endParaRPr lang="en" sz="2400" dirty="0">
              <a:solidFill>
                <a:schemeClr val="dk1"/>
              </a:solidFill>
              <a:latin typeface="Lora"/>
              <a:ea typeface="Lora"/>
              <a:cs typeface="Lora"/>
              <a:sym typeface="Lora"/>
            </a:endParaRPr>
          </a:p>
        </p:txBody>
      </p:sp>
    </p:spTree>
    <p:extLst>
      <p:ext uri="{BB962C8B-B14F-4D97-AF65-F5344CB8AC3E}">
        <p14:creationId xmlns:p14="http://schemas.microsoft.com/office/powerpoint/2010/main" val="1618034243"/>
      </p:ext>
    </p:extLst>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1673" y="147046"/>
            <a:ext cx="4359455" cy="4359455"/>
          </a:xfrm>
          <a:prstGeom prst="rect">
            <a:avLst/>
          </a:prstGeom>
        </p:spPr>
      </p:pic>
      <p:sp>
        <p:nvSpPr>
          <p:cNvPr id="6" name="Text Placeholder 5"/>
          <p:cNvSpPr>
            <a:spLocks noGrp="1"/>
          </p:cNvSpPr>
          <p:nvPr>
            <p:ph type="body" idx="1"/>
          </p:nvPr>
        </p:nvSpPr>
        <p:spPr>
          <a:xfrm>
            <a:off x="1990450" y="4654355"/>
            <a:ext cx="5162999" cy="519599"/>
          </a:xfrm>
        </p:spPr>
        <p:txBody>
          <a:bodyPr/>
          <a:lstStyle/>
          <a:p>
            <a:r>
              <a:rPr lang="en-PH" dirty="0" smtClean="0"/>
              <a:t>Integrated Anti-Red Tape (ARTA) Program</a:t>
            </a:r>
            <a:endParaRPr lang="en-PH" dirty="0"/>
          </a:p>
        </p:txBody>
      </p:sp>
    </p:spTree>
    <p:extLst>
      <p:ext uri="{BB962C8B-B14F-4D97-AF65-F5344CB8AC3E}">
        <p14:creationId xmlns:p14="http://schemas.microsoft.com/office/powerpoint/2010/main" val="1502059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1381250" y="922668"/>
            <a:ext cx="3878399" cy="435599"/>
          </a:xfrm>
          <a:prstGeom prst="rect">
            <a:avLst/>
          </a:prstGeom>
        </p:spPr>
        <p:txBody>
          <a:bodyPr lIns="91425" tIns="91425" rIns="91425" bIns="91425" anchor="ctr" anchorCtr="0">
            <a:noAutofit/>
          </a:bodyPr>
          <a:lstStyle/>
          <a:p>
            <a:pPr>
              <a:spcBef>
                <a:spcPts val="0"/>
              </a:spcBef>
              <a:buNone/>
            </a:pPr>
            <a:r>
              <a:rPr lang="en" sz="2200" dirty="0" smtClean="0"/>
              <a:t>Citizen’s </a:t>
            </a:r>
            <a:r>
              <a:rPr lang="en" sz="2200" dirty="0" smtClean="0">
                <a:highlight>
                  <a:srgbClr val="FFCD00"/>
                </a:highlight>
              </a:rPr>
              <a:t>Charter</a:t>
            </a:r>
            <a:endParaRPr lang="en" sz="2200" dirty="0">
              <a:highlight>
                <a:srgbClr val="FFCD00"/>
              </a:highlight>
            </a:endParaRPr>
          </a:p>
        </p:txBody>
      </p:sp>
      <p:sp>
        <p:nvSpPr>
          <p:cNvPr id="108" name="Shape 108"/>
          <p:cNvSpPr txBox="1">
            <a:spLocks noGrp="1"/>
          </p:cNvSpPr>
          <p:nvPr>
            <p:ph type="body" idx="1"/>
          </p:nvPr>
        </p:nvSpPr>
        <p:spPr>
          <a:xfrm>
            <a:off x="1381250" y="1616470"/>
            <a:ext cx="6809700" cy="3112200"/>
          </a:xfrm>
          <a:prstGeom prst="rect">
            <a:avLst/>
          </a:prstGeom>
        </p:spPr>
        <p:txBody>
          <a:bodyPr lIns="91425" tIns="91425" rIns="91425" bIns="91425" anchor="t" anchorCtr="0">
            <a:noAutofit/>
          </a:bodyPr>
          <a:lstStyle/>
          <a:p>
            <a:pPr marL="457200" lvl="0" indent="-228600">
              <a:spcBef>
                <a:spcPts val="0"/>
              </a:spcBef>
            </a:pPr>
            <a:r>
              <a:rPr lang="en-PH" sz="2000" dirty="0"/>
              <a:t>pioneered in the UK as an extension of the New Public Management reforms</a:t>
            </a:r>
          </a:p>
          <a:p>
            <a:pPr marL="457200" lvl="0" indent="-228600">
              <a:spcBef>
                <a:spcPts val="0"/>
              </a:spcBef>
            </a:pPr>
            <a:endParaRPr lang="en-PH" sz="2000" dirty="0"/>
          </a:p>
          <a:p>
            <a:pPr marL="457200" lvl="0" indent="-228600">
              <a:spcBef>
                <a:spcPts val="0"/>
              </a:spcBef>
            </a:pPr>
            <a:r>
              <a:rPr lang="en-PH" sz="2000" dirty="0"/>
              <a:t>powerful tool for improving standards of public service</a:t>
            </a:r>
          </a:p>
          <a:p>
            <a:pPr marL="457200" lvl="0" indent="-228600">
              <a:spcBef>
                <a:spcPts val="0"/>
              </a:spcBef>
            </a:pPr>
            <a:endParaRPr lang="en-PH" sz="2000" dirty="0"/>
          </a:p>
          <a:p>
            <a:pPr marL="457200" lvl="0" indent="-228600">
              <a:spcBef>
                <a:spcPts val="0"/>
              </a:spcBef>
            </a:pPr>
            <a:r>
              <a:rPr lang="en-PH" sz="2000" dirty="0"/>
              <a:t>instrument for achieving greater accountability and transparency in service </a:t>
            </a:r>
            <a:r>
              <a:rPr lang="en-PH" sz="2000" dirty="0" smtClean="0"/>
              <a:t>delivery</a:t>
            </a:r>
            <a:endParaRPr lang="en-PH" sz="2000" dirty="0"/>
          </a:p>
          <a:p>
            <a:pPr lvl="0" rtl="0">
              <a:spcBef>
                <a:spcPts val="0"/>
              </a:spcBef>
              <a:buClr>
                <a:schemeClr val="dk1"/>
              </a:buClr>
              <a:buFont typeface="Arial"/>
              <a:buNone/>
            </a:pPr>
            <a:endParaRPr sz="2000" dirty="0"/>
          </a:p>
        </p:txBody>
      </p:sp>
      <p:grpSp>
        <p:nvGrpSpPr>
          <p:cNvPr id="109" name="Shape 109"/>
          <p:cNvGrpSpPr/>
          <p:nvPr/>
        </p:nvGrpSpPr>
        <p:grpSpPr>
          <a:xfrm>
            <a:off x="916458" y="1019750"/>
            <a:ext cx="214624" cy="214624"/>
            <a:chOff x="2594050" y="1631825"/>
            <a:chExt cx="439625" cy="439625"/>
          </a:xfrm>
        </p:grpSpPr>
        <p:sp>
          <p:nvSpPr>
            <p:cNvPr id="110" name="Shape 110"/>
            <p:cNvSpPr/>
            <p:nvPr/>
          </p:nvSpPr>
          <p:spPr>
            <a:xfrm>
              <a:off x="2594050" y="1883300"/>
              <a:ext cx="188175" cy="188150"/>
            </a:xfrm>
            <a:custGeom>
              <a:avLst/>
              <a:gdLst/>
              <a:ahLst/>
              <a:cxnLst/>
              <a:rect l="0" t="0" r="0" b="0"/>
              <a:pathLst>
                <a:path w="7527" h="7526" fill="none" extrusionOk="0">
                  <a:moveTo>
                    <a:pt x="5992" y="0"/>
                  </a:moveTo>
                  <a:lnTo>
                    <a:pt x="537" y="6430"/>
                  </a:lnTo>
                  <a:lnTo>
                    <a:pt x="1" y="7526"/>
                  </a:lnTo>
                  <a:lnTo>
                    <a:pt x="1097" y="6990"/>
                  </a:lnTo>
                  <a:lnTo>
                    <a:pt x="7526" y="1534"/>
                  </a:lnTo>
                  <a:lnTo>
                    <a:pt x="5992" y="0"/>
                  </a:lnTo>
                  <a:close/>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111" name="Shape 111"/>
            <p:cNvSpPr/>
            <p:nvPr/>
          </p:nvSpPr>
          <p:spPr>
            <a:xfrm>
              <a:off x="2857700" y="1631825"/>
              <a:ext cx="175975" cy="176000"/>
            </a:xfrm>
            <a:custGeom>
              <a:avLst/>
              <a:gdLst/>
              <a:ahLst/>
              <a:cxnLst/>
              <a:rect l="0" t="0" r="0" b="0"/>
              <a:pathLst>
                <a:path w="7039" h="7040" fill="none" extrusionOk="0">
                  <a:moveTo>
                    <a:pt x="268" y="2704"/>
                  </a:moveTo>
                  <a:lnTo>
                    <a:pt x="4336" y="6771"/>
                  </a:lnTo>
                  <a:lnTo>
                    <a:pt x="4336" y="6771"/>
                  </a:lnTo>
                  <a:lnTo>
                    <a:pt x="4336" y="6771"/>
                  </a:lnTo>
                  <a:lnTo>
                    <a:pt x="4652" y="6917"/>
                  </a:lnTo>
                  <a:lnTo>
                    <a:pt x="4993" y="7015"/>
                  </a:lnTo>
                  <a:lnTo>
                    <a:pt x="5310" y="7039"/>
                  </a:lnTo>
                  <a:lnTo>
                    <a:pt x="5651" y="7039"/>
                  </a:lnTo>
                  <a:lnTo>
                    <a:pt x="5992" y="6966"/>
                  </a:lnTo>
                  <a:lnTo>
                    <a:pt x="6308" y="6844"/>
                  </a:lnTo>
                  <a:lnTo>
                    <a:pt x="6454" y="6747"/>
                  </a:lnTo>
                  <a:lnTo>
                    <a:pt x="6601" y="6674"/>
                  </a:lnTo>
                  <a:lnTo>
                    <a:pt x="6747" y="6552"/>
                  </a:lnTo>
                  <a:lnTo>
                    <a:pt x="6893" y="6430"/>
                  </a:lnTo>
                  <a:lnTo>
                    <a:pt x="6893" y="6430"/>
                  </a:lnTo>
                  <a:lnTo>
                    <a:pt x="6942" y="6357"/>
                  </a:lnTo>
                  <a:lnTo>
                    <a:pt x="7015" y="6260"/>
                  </a:lnTo>
                  <a:lnTo>
                    <a:pt x="7039" y="6138"/>
                  </a:lnTo>
                  <a:lnTo>
                    <a:pt x="7039" y="6041"/>
                  </a:lnTo>
                  <a:lnTo>
                    <a:pt x="7039" y="6041"/>
                  </a:lnTo>
                  <a:lnTo>
                    <a:pt x="7039" y="5943"/>
                  </a:lnTo>
                  <a:lnTo>
                    <a:pt x="7015" y="5846"/>
                  </a:lnTo>
                  <a:lnTo>
                    <a:pt x="6942" y="5748"/>
                  </a:lnTo>
                  <a:lnTo>
                    <a:pt x="6893" y="5651"/>
                  </a:lnTo>
                  <a:lnTo>
                    <a:pt x="1389" y="147"/>
                  </a:lnTo>
                  <a:lnTo>
                    <a:pt x="1389" y="147"/>
                  </a:lnTo>
                  <a:lnTo>
                    <a:pt x="1291" y="98"/>
                  </a:lnTo>
                  <a:lnTo>
                    <a:pt x="1194" y="25"/>
                  </a:lnTo>
                  <a:lnTo>
                    <a:pt x="1096" y="0"/>
                  </a:lnTo>
                  <a:lnTo>
                    <a:pt x="999" y="0"/>
                  </a:lnTo>
                  <a:lnTo>
                    <a:pt x="999" y="0"/>
                  </a:lnTo>
                  <a:lnTo>
                    <a:pt x="902" y="0"/>
                  </a:lnTo>
                  <a:lnTo>
                    <a:pt x="780" y="25"/>
                  </a:lnTo>
                  <a:lnTo>
                    <a:pt x="682" y="98"/>
                  </a:lnTo>
                  <a:lnTo>
                    <a:pt x="609" y="147"/>
                  </a:lnTo>
                  <a:lnTo>
                    <a:pt x="609" y="147"/>
                  </a:lnTo>
                  <a:lnTo>
                    <a:pt x="487" y="293"/>
                  </a:lnTo>
                  <a:lnTo>
                    <a:pt x="366" y="439"/>
                  </a:lnTo>
                  <a:lnTo>
                    <a:pt x="293" y="585"/>
                  </a:lnTo>
                  <a:lnTo>
                    <a:pt x="195" y="731"/>
                  </a:lnTo>
                  <a:lnTo>
                    <a:pt x="73" y="1048"/>
                  </a:lnTo>
                  <a:lnTo>
                    <a:pt x="0" y="1389"/>
                  </a:lnTo>
                  <a:lnTo>
                    <a:pt x="0" y="1730"/>
                  </a:lnTo>
                  <a:lnTo>
                    <a:pt x="25" y="2046"/>
                  </a:lnTo>
                  <a:lnTo>
                    <a:pt x="122" y="2387"/>
                  </a:lnTo>
                  <a:lnTo>
                    <a:pt x="268" y="2704"/>
                  </a:lnTo>
                  <a:lnTo>
                    <a:pt x="268" y="2704"/>
                  </a:lnTo>
                  <a:close/>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112" name="Shape 112"/>
            <p:cNvSpPr/>
            <p:nvPr/>
          </p:nvSpPr>
          <p:spPr>
            <a:xfrm>
              <a:off x="2662850" y="1699400"/>
              <a:ext cx="303250" cy="303250"/>
            </a:xfrm>
            <a:custGeom>
              <a:avLst/>
              <a:gdLst/>
              <a:ahLst/>
              <a:cxnLst/>
              <a:rect l="0" t="0" r="0" b="0"/>
              <a:pathLst>
                <a:path w="12130" h="12130" fill="none" extrusionOk="0">
                  <a:moveTo>
                    <a:pt x="8038" y="1"/>
                  </a:moveTo>
                  <a:lnTo>
                    <a:pt x="4872" y="3191"/>
                  </a:lnTo>
                  <a:lnTo>
                    <a:pt x="4872" y="3191"/>
                  </a:lnTo>
                  <a:lnTo>
                    <a:pt x="4628" y="3094"/>
                  </a:lnTo>
                  <a:lnTo>
                    <a:pt x="4385" y="2997"/>
                  </a:lnTo>
                  <a:lnTo>
                    <a:pt x="4092" y="2899"/>
                  </a:lnTo>
                  <a:lnTo>
                    <a:pt x="3800" y="2850"/>
                  </a:lnTo>
                  <a:lnTo>
                    <a:pt x="3484" y="2777"/>
                  </a:lnTo>
                  <a:lnTo>
                    <a:pt x="3167" y="2729"/>
                  </a:lnTo>
                  <a:lnTo>
                    <a:pt x="2850" y="2704"/>
                  </a:lnTo>
                  <a:lnTo>
                    <a:pt x="2534" y="2704"/>
                  </a:lnTo>
                  <a:lnTo>
                    <a:pt x="2534" y="2704"/>
                  </a:lnTo>
                  <a:lnTo>
                    <a:pt x="2241" y="2704"/>
                  </a:lnTo>
                  <a:lnTo>
                    <a:pt x="1949" y="2729"/>
                  </a:lnTo>
                  <a:lnTo>
                    <a:pt x="1633" y="2777"/>
                  </a:lnTo>
                  <a:lnTo>
                    <a:pt x="1316" y="2850"/>
                  </a:lnTo>
                  <a:lnTo>
                    <a:pt x="999" y="2972"/>
                  </a:lnTo>
                  <a:lnTo>
                    <a:pt x="707" y="3094"/>
                  </a:lnTo>
                  <a:lnTo>
                    <a:pt x="415" y="3289"/>
                  </a:lnTo>
                  <a:lnTo>
                    <a:pt x="147" y="3508"/>
                  </a:lnTo>
                  <a:lnTo>
                    <a:pt x="147" y="3508"/>
                  </a:lnTo>
                  <a:lnTo>
                    <a:pt x="74" y="3581"/>
                  </a:lnTo>
                  <a:lnTo>
                    <a:pt x="25" y="3678"/>
                  </a:lnTo>
                  <a:lnTo>
                    <a:pt x="1" y="3776"/>
                  </a:lnTo>
                  <a:lnTo>
                    <a:pt x="1" y="3898"/>
                  </a:lnTo>
                  <a:lnTo>
                    <a:pt x="1" y="3898"/>
                  </a:lnTo>
                  <a:lnTo>
                    <a:pt x="1" y="3995"/>
                  </a:lnTo>
                  <a:lnTo>
                    <a:pt x="25" y="4093"/>
                  </a:lnTo>
                  <a:lnTo>
                    <a:pt x="74" y="4190"/>
                  </a:lnTo>
                  <a:lnTo>
                    <a:pt x="147" y="4287"/>
                  </a:lnTo>
                  <a:lnTo>
                    <a:pt x="7843" y="11984"/>
                  </a:lnTo>
                  <a:lnTo>
                    <a:pt x="7843" y="11984"/>
                  </a:lnTo>
                  <a:lnTo>
                    <a:pt x="7941" y="12057"/>
                  </a:lnTo>
                  <a:lnTo>
                    <a:pt x="8038" y="12105"/>
                  </a:lnTo>
                  <a:lnTo>
                    <a:pt x="8135" y="12130"/>
                  </a:lnTo>
                  <a:lnTo>
                    <a:pt x="8233" y="12130"/>
                  </a:lnTo>
                  <a:lnTo>
                    <a:pt x="8233" y="12130"/>
                  </a:lnTo>
                  <a:lnTo>
                    <a:pt x="8355" y="12130"/>
                  </a:lnTo>
                  <a:lnTo>
                    <a:pt x="8452" y="12105"/>
                  </a:lnTo>
                  <a:lnTo>
                    <a:pt x="8549" y="12057"/>
                  </a:lnTo>
                  <a:lnTo>
                    <a:pt x="8622" y="11984"/>
                  </a:lnTo>
                  <a:lnTo>
                    <a:pt x="8622" y="11984"/>
                  </a:lnTo>
                  <a:lnTo>
                    <a:pt x="8842" y="11716"/>
                  </a:lnTo>
                  <a:lnTo>
                    <a:pt x="9036" y="11423"/>
                  </a:lnTo>
                  <a:lnTo>
                    <a:pt x="9158" y="11131"/>
                  </a:lnTo>
                  <a:lnTo>
                    <a:pt x="9280" y="10814"/>
                  </a:lnTo>
                  <a:lnTo>
                    <a:pt x="9353" y="10498"/>
                  </a:lnTo>
                  <a:lnTo>
                    <a:pt x="9402" y="10181"/>
                  </a:lnTo>
                  <a:lnTo>
                    <a:pt x="9426" y="9889"/>
                  </a:lnTo>
                  <a:lnTo>
                    <a:pt x="9426" y="9597"/>
                  </a:lnTo>
                  <a:lnTo>
                    <a:pt x="9426" y="9597"/>
                  </a:lnTo>
                  <a:lnTo>
                    <a:pt x="9426" y="9280"/>
                  </a:lnTo>
                  <a:lnTo>
                    <a:pt x="9402" y="8964"/>
                  </a:lnTo>
                  <a:lnTo>
                    <a:pt x="9353" y="8647"/>
                  </a:lnTo>
                  <a:lnTo>
                    <a:pt x="9280" y="8330"/>
                  </a:lnTo>
                  <a:lnTo>
                    <a:pt x="9231" y="8038"/>
                  </a:lnTo>
                  <a:lnTo>
                    <a:pt x="9134" y="7746"/>
                  </a:lnTo>
                  <a:lnTo>
                    <a:pt x="9036" y="7502"/>
                  </a:lnTo>
                  <a:lnTo>
                    <a:pt x="8939" y="7259"/>
                  </a:lnTo>
                  <a:lnTo>
                    <a:pt x="12130" y="4093"/>
                  </a:lnTo>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113" name="Shape 113"/>
            <p:cNvSpPr/>
            <p:nvPr/>
          </p:nvSpPr>
          <p:spPr>
            <a:xfrm>
              <a:off x="2814911" y="1754061"/>
              <a:ext cx="49950" cy="49950"/>
            </a:xfrm>
            <a:custGeom>
              <a:avLst/>
              <a:gdLst/>
              <a:ahLst/>
              <a:cxnLst/>
              <a:rect l="0" t="0" r="0" b="0"/>
              <a:pathLst>
                <a:path w="1998" h="1998" fill="none" extrusionOk="0">
                  <a:moveTo>
                    <a:pt x="1" y="1997"/>
                  </a:moveTo>
                  <a:lnTo>
                    <a:pt x="1998" y="0"/>
                  </a:lnTo>
                </a:path>
              </a:pathLst>
            </a:custGeom>
            <a:noFill/>
            <a:ln w="9525" cap="rnd" cmpd="sng">
              <a:solidFill>
                <a:srgbClr val="00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gr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build="p"/>
    </p:bldLst>
  </p:timing>
</p:sld>
</file>

<file path=ppt/theme/theme1.xml><?xml version="1.0" encoding="utf-8"?>
<a:theme xmlns:a="http://schemas.openxmlformats.org/drawingml/2006/main" name="Viol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884</TotalTime>
  <Words>958</Words>
  <Application>Microsoft Office PowerPoint</Application>
  <PresentationFormat>On-screen Show (16:9)</PresentationFormat>
  <Paragraphs>180</Paragraphs>
  <Slides>30</Slides>
  <Notes>21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30</vt:i4>
      </vt:variant>
    </vt:vector>
  </HeadingPairs>
  <TitlesOfParts>
    <vt:vector size="40" baseType="lpstr">
      <vt:lpstr>Calibri</vt:lpstr>
      <vt:lpstr>Nixie One</vt:lpstr>
      <vt:lpstr>Times New Roman</vt:lpstr>
      <vt:lpstr>Wingdings</vt:lpstr>
      <vt:lpstr>Lora</vt:lpstr>
      <vt:lpstr>Arial</vt:lpstr>
      <vt:lpstr>Century Gothic</vt:lpstr>
      <vt:lpstr>Quattrocento Sans</vt:lpstr>
      <vt:lpstr>Bebas Neue</vt:lpstr>
      <vt:lpstr>Viola template</vt:lpstr>
      <vt:lpstr>Integrated Anti-Red Tape ARTA Program</vt:lpstr>
      <vt:lpstr>PowerPoint Presentation</vt:lpstr>
      <vt:lpstr>Integrated ARTA Program</vt:lpstr>
      <vt:lpstr>What we have</vt:lpstr>
      <vt:lpstr>PowerPoint Presentation</vt:lpstr>
      <vt:lpstr>Partners</vt:lpstr>
      <vt:lpstr>What we do</vt:lpstr>
      <vt:lpstr>PowerPoint Presentation</vt:lpstr>
      <vt:lpstr>Citizen’s Charter</vt:lpstr>
      <vt:lpstr>PowerPoint Presentation</vt:lpstr>
      <vt:lpstr>ARTA Violations related to Citizen’s Charter</vt:lpstr>
      <vt:lpstr>PowerPoint Presentation</vt:lpstr>
      <vt:lpstr>PowerPoint Presentation</vt:lpstr>
      <vt:lpstr>PowerPoint Presentation</vt:lpstr>
      <vt:lpstr>PowerPoint Presentation</vt:lpstr>
      <vt:lpstr>PowerPoint Presentation</vt:lpstr>
      <vt:lpstr>Report Card Survey</vt:lpstr>
      <vt:lpstr>126,360</vt:lpstr>
      <vt:lpstr>PowerPoint Presentation</vt:lpstr>
      <vt:lpstr>PowerPoint Presentation</vt:lpstr>
      <vt:lpstr>Two tracks after RCS</vt:lpstr>
      <vt:lpstr>PowerPoint Presentation</vt:lpstr>
      <vt:lpstr>PowerPoint Presentation</vt:lpstr>
      <vt:lpstr>PowerPoint Presentation</vt:lpstr>
      <vt:lpstr>What we get</vt:lpstr>
      <vt:lpstr>PowerPoint Presentation</vt:lpstr>
      <vt:lpstr>PowerPoint Presentation</vt:lpstr>
      <vt:lpstr>PowerPoint Presentation</vt:lpstr>
      <vt:lpstr>PowerPoint Presentation</vt:lpstr>
      <vt:lpstr>Civil Service Commission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Integrated ARTA Program</dc:title>
  <dc:creator>CSC62</dc:creator>
  <cp:lastModifiedBy>admin</cp:lastModifiedBy>
  <cp:revision>56</cp:revision>
  <dcterms:modified xsi:type="dcterms:W3CDTF">2016-08-24T22:37:25Z</dcterms:modified>
</cp:coreProperties>
</file>