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6.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7.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8.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19.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20.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21.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22.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3.xml" ContentType="application/vnd.openxmlformats-officedocument.them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2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5.xml" ContentType="application/vnd.openxmlformats-officedocument.them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26.xml" ContentType="application/vnd.openxmlformats-officedocument.them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27.xml" ContentType="application/vnd.openxmlformats-officedocument.them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theme/theme28.xml" ContentType="application/vnd.openxmlformats-officedocument.them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29.xml" ContentType="application/vnd.openxmlformats-officedocument.them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30.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31.xml" ContentType="application/vnd.openxmlformats-officedocument.them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heme/theme32.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33.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theme/theme34.xml" ContentType="application/vnd.openxmlformats-officedocument.theme+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theme/theme35.xml" ContentType="application/vnd.openxmlformats-officedocument.theme+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36.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37.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38.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39.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40.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theme/theme41.xml" ContentType="application/vnd.openxmlformats-officedocument.them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42.xml" ContentType="application/vnd.openxmlformats-officedocument.them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43.xml" ContentType="application/vnd.openxmlformats-officedocument.them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theme/theme44.xml" ContentType="application/vnd.openxmlformats-officedocument.theme+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theme/theme45.xml" ContentType="application/vnd.openxmlformats-officedocument.theme+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theme/theme46.xml" ContentType="application/vnd.openxmlformats-officedocument.theme+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theme/theme47.xml" ContentType="application/vnd.openxmlformats-officedocument.theme+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theme/theme48.xml" ContentType="application/vnd.openxmlformats-officedocument.theme+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theme/theme49.xml" ContentType="application/vnd.openxmlformats-officedocument.theme+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theme/theme50.xml" ContentType="application/vnd.openxmlformats-officedocument.theme+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theme/theme51.xml" ContentType="application/vnd.openxmlformats-officedocument.theme+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theme/theme52.xml" ContentType="application/vnd.openxmlformats-officedocument.theme+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theme/theme53.xml" ContentType="application/vnd.openxmlformats-officedocument.theme+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theme/theme54.xml" ContentType="application/vnd.openxmlformats-officedocument.theme+xml"/>
  <Override PartName="/ppt/theme/theme5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684" r:id="rId2"/>
    <p:sldMasterId id="2147483696" r:id="rId3"/>
    <p:sldMasterId id="2147483768" r:id="rId4"/>
    <p:sldMasterId id="2147483780" r:id="rId5"/>
    <p:sldMasterId id="2147483792" r:id="rId6"/>
    <p:sldMasterId id="2147483816" r:id="rId7"/>
    <p:sldMasterId id="2147484076" r:id="rId8"/>
    <p:sldMasterId id="2147484088" r:id="rId9"/>
    <p:sldMasterId id="2147484301" r:id="rId10"/>
    <p:sldMasterId id="2147484313" r:id="rId11"/>
    <p:sldMasterId id="2147484325" r:id="rId12"/>
    <p:sldMasterId id="2147484361" r:id="rId13"/>
    <p:sldMasterId id="2147484373" r:id="rId14"/>
    <p:sldMasterId id="2147484385" r:id="rId15"/>
    <p:sldMasterId id="2147484390" r:id="rId16"/>
    <p:sldMasterId id="2147484400" r:id="rId17"/>
    <p:sldMasterId id="2147484417" r:id="rId18"/>
    <p:sldMasterId id="2147484432" r:id="rId19"/>
    <p:sldMasterId id="2147484437" r:id="rId20"/>
    <p:sldMasterId id="2147484443" r:id="rId21"/>
    <p:sldMasterId id="2147484455" r:id="rId22"/>
    <p:sldMasterId id="2147484467" r:id="rId23"/>
    <p:sldMasterId id="2147484484" r:id="rId24"/>
    <p:sldMasterId id="2147484496" r:id="rId25"/>
    <p:sldMasterId id="2147484509" r:id="rId26"/>
    <p:sldMasterId id="2147484528" r:id="rId27"/>
    <p:sldMasterId id="2147484538" r:id="rId28"/>
    <p:sldMasterId id="2147484543" r:id="rId29"/>
    <p:sldMasterId id="2147484548" r:id="rId30"/>
    <p:sldMasterId id="2147484572" r:id="rId31"/>
    <p:sldMasterId id="2147484603" r:id="rId32"/>
    <p:sldMasterId id="2147484641" r:id="rId33"/>
    <p:sldMasterId id="2147484679" r:id="rId34"/>
    <p:sldMasterId id="2147484691" r:id="rId35"/>
    <p:sldMasterId id="2147484703" r:id="rId36"/>
    <p:sldMasterId id="2147484727" r:id="rId37"/>
    <p:sldMasterId id="2147484739" r:id="rId38"/>
    <p:sldMasterId id="2147484811" r:id="rId39"/>
    <p:sldMasterId id="2147484835" r:id="rId40"/>
    <p:sldMasterId id="2147484847" r:id="rId41"/>
    <p:sldMasterId id="2147484896" r:id="rId42"/>
    <p:sldMasterId id="2147484904" r:id="rId43"/>
    <p:sldMasterId id="2147484910" r:id="rId44"/>
    <p:sldMasterId id="2147484922" r:id="rId45"/>
    <p:sldMasterId id="2147484951" r:id="rId46"/>
    <p:sldMasterId id="2147484987" r:id="rId47"/>
    <p:sldMasterId id="2147484999" r:id="rId48"/>
    <p:sldMasterId id="2147485011" r:id="rId49"/>
    <p:sldMasterId id="2147485035" r:id="rId50"/>
    <p:sldMasterId id="2147485047" r:id="rId51"/>
    <p:sldMasterId id="2147485071" r:id="rId52"/>
    <p:sldMasterId id="2147485143" r:id="rId53"/>
    <p:sldMasterId id="2147485179" r:id="rId54"/>
  </p:sldMasterIdLst>
  <p:notesMasterIdLst>
    <p:notesMasterId r:id="rId64"/>
  </p:notesMasterIdLst>
  <p:sldIdLst>
    <p:sldId id="1027" r:id="rId55"/>
    <p:sldId id="1060" r:id="rId56"/>
    <p:sldId id="1038" r:id="rId57"/>
    <p:sldId id="1056" r:id="rId58"/>
    <p:sldId id="1063" r:id="rId59"/>
    <p:sldId id="1064" r:id="rId60"/>
    <p:sldId id="1059" r:id="rId61"/>
    <p:sldId id="1053" r:id="rId62"/>
    <p:sldId id="1029" r:id="rId63"/>
  </p:sldIdLst>
  <p:sldSz cx="9906000" cy="6858000" type="A4"/>
  <p:notesSz cx="6735763" cy="9866313"/>
  <p:defaultTextStyle>
    <a:defPPr>
      <a:defRPr lang="th-TH"/>
    </a:defPPr>
    <a:lvl1pPr algn="l" rtl="0" fontAlgn="base">
      <a:spcBef>
        <a:spcPct val="0"/>
      </a:spcBef>
      <a:spcAft>
        <a:spcPct val="0"/>
      </a:spcAft>
      <a:defRPr sz="2800" kern="1200">
        <a:solidFill>
          <a:schemeClr val="tx1"/>
        </a:solidFill>
        <a:latin typeface="Arial" pitchFamily="34" charset="0"/>
        <a:ea typeface="+mn-ea"/>
        <a:cs typeface="Angsana New" pitchFamily="18" charset="-34"/>
      </a:defRPr>
    </a:lvl1pPr>
    <a:lvl2pPr marL="457200" algn="l" rtl="0" fontAlgn="base">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fontAlgn="base">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fontAlgn="base">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fontAlgn="base">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7F7F7"/>
    <a:srgbClr val="FF5050"/>
    <a:srgbClr val="FF9999"/>
    <a:srgbClr val="FFEBEB"/>
    <a:srgbClr val="FBE2D1"/>
    <a:srgbClr val="FFB3B3"/>
    <a:srgbClr val="FFC1C1"/>
    <a:srgbClr val="F8CBAD"/>
    <a:srgbClr val="EBF0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20" autoAdjust="0"/>
    <p:restoredTop sz="94434" autoAdjust="0"/>
  </p:normalViewPr>
  <p:slideViewPr>
    <p:cSldViewPr snapToGrid="0">
      <p:cViewPr varScale="1">
        <p:scale>
          <a:sx n="67" d="100"/>
          <a:sy n="67" d="100"/>
        </p:scale>
        <p:origin x="1464" y="60"/>
      </p:cViewPr>
      <p:guideLst>
        <p:guide orient="horz" pos="2160"/>
        <p:guide pos="312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50" Type="http://schemas.openxmlformats.org/officeDocument/2006/relationships/slideMaster" Target="slideMasters/slideMaster50.xml"/><Relationship Id="rId55" Type="http://schemas.openxmlformats.org/officeDocument/2006/relationships/slide" Target="slides/slide1.xml"/><Relationship Id="rId63" Type="http://schemas.openxmlformats.org/officeDocument/2006/relationships/slide" Target="slides/slide9.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53" Type="http://schemas.openxmlformats.org/officeDocument/2006/relationships/slideMaster" Target="slideMasters/slideMaster53.xml"/><Relationship Id="rId58" Type="http://schemas.openxmlformats.org/officeDocument/2006/relationships/slide" Target="slides/slide4.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7.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 Target="slides/slide2.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 Target="slides/slide5.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 Target="slides/slide3.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 Target="slides/slide6.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DB8EF7-3E40-4DCF-A9FA-0EA60536E3AC}" type="doc">
      <dgm:prSet loTypeId="urn:microsoft.com/office/officeart/2005/8/layout/chevron1" loCatId="process" qsTypeId="urn:microsoft.com/office/officeart/2005/8/quickstyle/3d1" qsCatId="3D" csTypeId="urn:microsoft.com/office/officeart/2005/8/colors/colorful5" csCatId="colorful" phldr="1"/>
      <dgm:spPr/>
    </dgm:pt>
    <dgm:pt modelId="{581C068B-8A92-4098-8713-DEF38CE726BD}">
      <dgm:prSet phldrT="[Text]"/>
      <dgm:spPr/>
      <dgm:t>
        <a:bodyPr/>
        <a:lstStyle/>
        <a:p>
          <a:endParaRPr lang="en-US" dirty="0"/>
        </a:p>
      </dgm:t>
    </dgm:pt>
    <dgm:pt modelId="{D1FA830D-BA01-43C5-B1E5-7A9D30F45F4A}" type="parTrans" cxnId="{7475329C-5DC9-4A52-BA22-2FBD9FB2C06D}">
      <dgm:prSet/>
      <dgm:spPr/>
      <dgm:t>
        <a:bodyPr/>
        <a:lstStyle/>
        <a:p>
          <a:endParaRPr lang="en-US"/>
        </a:p>
      </dgm:t>
    </dgm:pt>
    <dgm:pt modelId="{1BD84B26-0FFF-4463-BCA0-CAD48510F69A}" type="sibTrans" cxnId="{7475329C-5DC9-4A52-BA22-2FBD9FB2C06D}">
      <dgm:prSet/>
      <dgm:spPr/>
      <dgm:t>
        <a:bodyPr/>
        <a:lstStyle/>
        <a:p>
          <a:endParaRPr lang="en-US"/>
        </a:p>
      </dgm:t>
    </dgm:pt>
    <dgm:pt modelId="{01BB89C0-4028-4BBC-9565-3F904E33C5C9}">
      <dgm:prSet phldrT="[Text]"/>
      <dgm:spPr/>
      <dgm:t>
        <a:bodyPr/>
        <a:lstStyle/>
        <a:p>
          <a:endParaRPr lang="en-US" dirty="0"/>
        </a:p>
      </dgm:t>
    </dgm:pt>
    <dgm:pt modelId="{BFBE0018-5E01-4DF9-8A2F-542784CA5A17}" type="parTrans" cxnId="{166AF9ED-207E-4BD1-B2D4-80D179BDDE79}">
      <dgm:prSet/>
      <dgm:spPr/>
      <dgm:t>
        <a:bodyPr/>
        <a:lstStyle/>
        <a:p>
          <a:endParaRPr lang="en-US"/>
        </a:p>
      </dgm:t>
    </dgm:pt>
    <dgm:pt modelId="{D0DAF2C7-4282-4225-85BF-215D23BD0195}" type="sibTrans" cxnId="{166AF9ED-207E-4BD1-B2D4-80D179BDDE79}">
      <dgm:prSet/>
      <dgm:spPr/>
      <dgm:t>
        <a:bodyPr/>
        <a:lstStyle/>
        <a:p>
          <a:endParaRPr lang="en-US"/>
        </a:p>
      </dgm:t>
    </dgm:pt>
    <dgm:pt modelId="{238270DE-32B2-4638-B965-B032AC4F1813}" type="pres">
      <dgm:prSet presAssocID="{3BDB8EF7-3E40-4DCF-A9FA-0EA60536E3AC}" presName="Name0" presStyleCnt="0">
        <dgm:presLayoutVars>
          <dgm:dir/>
          <dgm:animLvl val="lvl"/>
          <dgm:resizeHandles val="exact"/>
        </dgm:presLayoutVars>
      </dgm:prSet>
      <dgm:spPr/>
    </dgm:pt>
    <dgm:pt modelId="{AAA8DDE9-DE31-47E7-BECE-B284F0B35C64}" type="pres">
      <dgm:prSet presAssocID="{581C068B-8A92-4098-8713-DEF38CE726BD}" presName="parTxOnly" presStyleLbl="node1" presStyleIdx="0" presStyleCnt="2">
        <dgm:presLayoutVars>
          <dgm:chMax val="0"/>
          <dgm:chPref val="0"/>
          <dgm:bulletEnabled val="1"/>
        </dgm:presLayoutVars>
      </dgm:prSet>
      <dgm:spPr/>
      <dgm:t>
        <a:bodyPr/>
        <a:lstStyle/>
        <a:p>
          <a:endParaRPr lang="en-US"/>
        </a:p>
      </dgm:t>
    </dgm:pt>
    <dgm:pt modelId="{E4B9B1CB-46D9-4B8A-88E2-217D343FD114}" type="pres">
      <dgm:prSet presAssocID="{1BD84B26-0FFF-4463-BCA0-CAD48510F69A}" presName="parTxOnlySpace" presStyleCnt="0"/>
      <dgm:spPr/>
    </dgm:pt>
    <dgm:pt modelId="{1EC59DAF-185F-4BBF-A0A1-5ED3ED976FAE}" type="pres">
      <dgm:prSet presAssocID="{01BB89C0-4028-4BBC-9565-3F904E33C5C9}" presName="parTxOnly" presStyleLbl="node1" presStyleIdx="1" presStyleCnt="2">
        <dgm:presLayoutVars>
          <dgm:chMax val="0"/>
          <dgm:chPref val="0"/>
          <dgm:bulletEnabled val="1"/>
        </dgm:presLayoutVars>
      </dgm:prSet>
      <dgm:spPr/>
      <dgm:t>
        <a:bodyPr/>
        <a:lstStyle/>
        <a:p>
          <a:endParaRPr lang="en-US"/>
        </a:p>
      </dgm:t>
    </dgm:pt>
  </dgm:ptLst>
  <dgm:cxnLst>
    <dgm:cxn modelId="{97B0A958-F0D9-4B73-89AE-04E305BDF1A6}" type="presOf" srcId="{581C068B-8A92-4098-8713-DEF38CE726BD}" destId="{AAA8DDE9-DE31-47E7-BECE-B284F0B35C64}" srcOrd="0" destOrd="0" presId="urn:microsoft.com/office/officeart/2005/8/layout/chevron1"/>
    <dgm:cxn modelId="{D89DCC83-DD3C-4118-8A5E-047BFB7B79F1}" type="presOf" srcId="{3BDB8EF7-3E40-4DCF-A9FA-0EA60536E3AC}" destId="{238270DE-32B2-4638-B965-B032AC4F1813}" srcOrd="0" destOrd="0" presId="urn:microsoft.com/office/officeart/2005/8/layout/chevron1"/>
    <dgm:cxn modelId="{166AF9ED-207E-4BD1-B2D4-80D179BDDE79}" srcId="{3BDB8EF7-3E40-4DCF-A9FA-0EA60536E3AC}" destId="{01BB89C0-4028-4BBC-9565-3F904E33C5C9}" srcOrd="1" destOrd="0" parTransId="{BFBE0018-5E01-4DF9-8A2F-542784CA5A17}" sibTransId="{D0DAF2C7-4282-4225-85BF-215D23BD0195}"/>
    <dgm:cxn modelId="{D066F7C1-B8B8-4E79-9ACC-8051A918AE2B}" type="presOf" srcId="{01BB89C0-4028-4BBC-9565-3F904E33C5C9}" destId="{1EC59DAF-185F-4BBF-A0A1-5ED3ED976FAE}" srcOrd="0" destOrd="0" presId="urn:microsoft.com/office/officeart/2005/8/layout/chevron1"/>
    <dgm:cxn modelId="{7475329C-5DC9-4A52-BA22-2FBD9FB2C06D}" srcId="{3BDB8EF7-3E40-4DCF-A9FA-0EA60536E3AC}" destId="{581C068B-8A92-4098-8713-DEF38CE726BD}" srcOrd="0" destOrd="0" parTransId="{D1FA830D-BA01-43C5-B1E5-7A9D30F45F4A}" sibTransId="{1BD84B26-0FFF-4463-BCA0-CAD48510F69A}"/>
    <dgm:cxn modelId="{E664F85D-20D0-4761-822C-EF2BB6F0191F}" type="presParOf" srcId="{238270DE-32B2-4638-B965-B032AC4F1813}" destId="{AAA8DDE9-DE31-47E7-BECE-B284F0B35C64}" srcOrd="0" destOrd="0" presId="urn:microsoft.com/office/officeart/2005/8/layout/chevron1"/>
    <dgm:cxn modelId="{B53C8B8D-4495-4B55-8DF1-B8F99FF5596C}" type="presParOf" srcId="{238270DE-32B2-4638-B965-B032AC4F1813}" destId="{E4B9B1CB-46D9-4B8A-88E2-217D343FD114}" srcOrd="1" destOrd="0" presId="urn:microsoft.com/office/officeart/2005/8/layout/chevron1"/>
    <dgm:cxn modelId="{0B68A866-52EA-4381-A35D-EE13DA04F820}" type="presParOf" srcId="{238270DE-32B2-4638-B965-B032AC4F1813}" destId="{1EC59DAF-185F-4BBF-A0A1-5ED3ED976FAE}" srcOrd="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8DDE9-DE31-47E7-BECE-B284F0B35C64}">
      <dsp:nvSpPr>
        <dsp:cNvPr id="0" name=""/>
        <dsp:cNvSpPr/>
      </dsp:nvSpPr>
      <dsp:spPr>
        <a:xfrm>
          <a:off x="8300" y="0"/>
          <a:ext cx="4962119" cy="627795"/>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8019" tIns="49340" rIns="49340" bIns="49340" numCol="1" spcCol="1270" anchor="ctr" anchorCtr="0">
          <a:noAutofit/>
        </a:bodyPr>
        <a:lstStyle/>
        <a:p>
          <a:pPr lvl="0" algn="ctr" defTabSz="1644650">
            <a:lnSpc>
              <a:spcPct val="90000"/>
            </a:lnSpc>
            <a:spcBef>
              <a:spcPct val="0"/>
            </a:spcBef>
            <a:spcAft>
              <a:spcPct val="35000"/>
            </a:spcAft>
          </a:pPr>
          <a:endParaRPr lang="en-US" sz="3700" kern="1200" dirty="0"/>
        </a:p>
      </dsp:txBody>
      <dsp:txXfrm>
        <a:off x="322198" y="0"/>
        <a:ext cx="4334324" cy="627795"/>
      </dsp:txXfrm>
    </dsp:sp>
    <dsp:sp modelId="{1EC59DAF-185F-4BBF-A0A1-5ED3ED976FAE}">
      <dsp:nvSpPr>
        <dsp:cNvPr id="0" name=""/>
        <dsp:cNvSpPr/>
      </dsp:nvSpPr>
      <dsp:spPr>
        <a:xfrm>
          <a:off x="4474208" y="0"/>
          <a:ext cx="4962119" cy="627795"/>
        </a:xfrm>
        <a:prstGeom prst="chevron">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8019" tIns="49340" rIns="49340" bIns="49340" numCol="1" spcCol="1270" anchor="ctr" anchorCtr="0">
          <a:noAutofit/>
        </a:bodyPr>
        <a:lstStyle/>
        <a:p>
          <a:pPr lvl="0" algn="ctr" defTabSz="1644650">
            <a:lnSpc>
              <a:spcPct val="90000"/>
            </a:lnSpc>
            <a:spcBef>
              <a:spcPct val="0"/>
            </a:spcBef>
            <a:spcAft>
              <a:spcPct val="35000"/>
            </a:spcAft>
          </a:pPr>
          <a:endParaRPr lang="en-US" sz="3700" kern="1200" dirty="0"/>
        </a:p>
      </dsp:txBody>
      <dsp:txXfrm>
        <a:off x="4788106" y="0"/>
        <a:ext cx="4334324" cy="6277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10.vml.rels><?xml version="1.0" encoding="UTF-8" standalone="yes"?>
<Relationships xmlns="http://schemas.openxmlformats.org/package/2006/relationships"><Relationship Id="rId1" Type="http://schemas.openxmlformats.org/officeDocument/2006/relationships/image" Target="NULL"/></Relationships>
</file>

<file path=ppt/drawings/_rels/vmlDrawing11.vml.rels><?xml version="1.0" encoding="UTF-8" standalone="yes"?>
<Relationships xmlns="http://schemas.openxmlformats.org/package/2006/relationships"><Relationship Id="rId1" Type="http://schemas.openxmlformats.org/officeDocument/2006/relationships/image" Target="NULL"/></Relationships>
</file>

<file path=ppt/drawings/_rels/vmlDrawing12.vml.rels><?xml version="1.0" encoding="UTF-8" standalone="yes"?>
<Relationships xmlns="http://schemas.openxmlformats.org/package/2006/relationships"><Relationship Id="rId1" Type="http://schemas.openxmlformats.org/officeDocument/2006/relationships/image" Target="NULL"/></Relationships>
</file>

<file path=ppt/drawings/_rels/vmlDrawing13.vml.rels><?xml version="1.0" encoding="UTF-8" standalone="yes"?>
<Relationships xmlns="http://schemas.openxmlformats.org/package/2006/relationships"><Relationship Id="rId1" Type="http://schemas.openxmlformats.org/officeDocument/2006/relationships/image" Target="NULL"/></Relationships>
</file>

<file path=ppt/drawings/_rels/vmlDrawing14.vml.rels><?xml version="1.0" encoding="UTF-8" standalone="yes"?>
<Relationships xmlns="http://schemas.openxmlformats.org/package/2006/relationships"><Relationship Id="rId1" Type="http://schemas.openxmlformats.org/officeDocument/2006/relationships/image" Target="NULL"/></Relationships>
</file>

<file path=ppt/drawings/_rels/vmlDrawing15.vml.rels><?xml version="1.0" encoding="UTF-8" standalone="yes"?>
<Relationships xmlns="http://schemas.openxmlformats.org/package/2006/relationships"><Relationship Id="rId1" Type="http://schemas.openxmlformats.org/officeDocument/2006/relationships/image" Target="NULL"/></Relationships>
</file>

<file path=ppt/drawings/_rels/vmlDrawing16.vml.rels><?xml version="1.0" encoding="UTF-8" standalone="yes"?>
<Relationships xmlns="http://schemas.openxmlformats.org/package/2006/relationships"><Relationship Id="rId1" Type="http://schemas.openxmlformats.org/officeDocument/2006/relationships/image" Target="NULL"/></Relationships>
</file>

<file path=ppt/drawings/_rels/vmlDrawing17.vml.rels><?xml version="1.0" encoding="UTF-8" standalone="yes"?>
<Relationships xmlns="http://schemas.openxmlformats.org/package/2006/relationships"><Relationship Id="rId1" Type="http://schemas.openxmlformats.org/officeDocument/2006/relationships/image" Target="NULL"/></Relationships>
</file>

<file path=ppt/drawings/_rels/vmlDrawing18.vml.rels><?xml version="1.0" encoding="UTF-8" standalone="yes"?>
<Relationships xmlns="http://schemas.openxmlformats.org/package/2006/relationships"><Relationship Id="rId1" Type="http://schemas.openxmlformats.org/officeDocument/2006/relationships/image" Target="NULL"/></Relationships>
</file>

<file path=ppt/drawings/_rels/vmlDrawing19.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20.vml.rels><?xml version="1.0" encoding="UTF-8" standalone="yes"?>
<Relationships xmlns="http://schemas.openxmlformats.org/package/2006/relationships"><Relationship Id="rId1" Type="http://schemas.openxmlformats.org/officeDocument/2006/relationships/image" Target="NULL"/></Relationships>
</file>

<file path=ppt/drawings/_rels/vmlDrawing21.vml.rels><?xml version="1.0" encoding="UTF-8" standalone="yes"?>
<Relationships xmlns="http://schemas.openxmlformats.org/package/2006/relationships"><Relationship Id="rId1" Type="http://schemas.openxmlformats.org/officeDocument/2006/relationships/image" Target="NULL"/></Relationships>
</file>

<file path=ppt/drawings/_rels/vmlDrawing22.vml.rels><?xml version="1.0" encoding="UTF-8" standalone="yes"?>
<Relationships xmlns="http://schemas.openxmlformats.org/package/2006/relationships"><Relationship Id="rId1" Type="http://schemas.openxmlformats.org/officeDocument/2006/relationships/image" Target="NULL"/></Relationships>
</file>

<file path=ppt/drawings/_rels/vmlDrawing23.vml.rels><?xml version="1.0" encoding="UTF-8" standalone="yes"?>
<Relationships xmlns="http://schemas.openxmlformats.org/package/2006/relationships"><Relationship Id="rId1" Type="http://schemas.openxmlformats.org/officeDocument/2006/relationships/image" Target="NULL"/></Relationships>
</file>

<file path=ppt/drawings/_rels/vmlDrawing24.vml.rels><?xml version="1.0" encoding="UTF-8" standalone="yes"?>
<Relationships xmlns="http://schemas.openxmlformats.org/package/2006/relationships"><Relationship Id="rId1" Type="http://schemas.openxmlformats.org/officeDocument/2006/relationships/image" Target="NULL"/></Relationships>
</file>

<file path=ppt/drawings/_rels/vmlDrawing25.vml.rels><?xml version="1.0" encoding="UTF-8" standalone="yes"?>
<Relationships xmlns="http://schemas.openxmlformats.org/package/2006/relationships"><Relationship Id="rId1" Type="http://schemas.openxmlformats.org/officeDocument/2006/relationships/image" Target="NULL"/></Relationships>
</file>

<file path=ppt/drawings/_rels/vmlDrawing26.vml.rels><?xml version="1.0" encoding="UTF-8" standalone="yes"?>
<Relationships xmlns="http://schemas.openxmlformats.org/package/2006/relationships"><Relationship Id="rId1" Type="http://schemas.openxmlformats.org/officeDocument/2006/relationships/image" Target="NULL"/></Relationships>
</file>

<file path=ppt/drawings/_rels/vmlDrawing27.vml.rels><?xml version="1.0" encoding="UTF-8" standalone="yes"?>
<Relationships xmlns="http://schemas.openxmlformats.org/package/2006/relationships"><Relationship Id="rId1" Type="http://schemas.openxmlformats.org/officeDocument/2006/relationships/image" Target="NULL"/></Relationships>
</file>

<file path=ppt/drawings/_rels/vmlDrawing28.vml.rels><?xml version="1.0" encoding="UTF-8" standalone="yes"?>
<Relationships xmlns="http://schemas.openxmlformats.org/package/2006/relationships"><Relationship Id="rId1" Type="http://schemas.openxmlformats.org/officeDocument/2006/relationships/image" Target="NULL"/></Relationships>
</file>

<file path=ppt/drawings/_rels/vmlDrawing29.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30.vml.rels><?xml version="1.0" encoding="UTF-8" standalone="yes"?>
<Relationships xmlns="http://schemas.openxmlformats.org/package/2006/relationships"><Relationship Id="rId1" Type="http://schemas.openxmlformats.org/officeDocument/2006/relationships/image" Target="NULL"/></Relationships>
</file>

<file path=ppt/drawings/_rels/vmlDrawing31.vml.rels><?xml version="1.0" encoding="UTF-8" standalone="yes"?>
<Relationships xmlns="http://schemas.openxmlformats.org/package/2006/relationships"><Relationship Id="rId1" Type="http://schemas.openxmlformats.org/officeDocument/2006/relationships/image" Target="NULL"/></Relationships>
</file>

<file path=ppt/drawings/_rels/vmlDrawing32.vml.rels><?xml version="1.0" encoding="UTF-8" standalone="yes"?>
<Relationships xmlns="http://schemas.openxmlformats.org/package/2006/relationships"><Relationship Id="rId1" Type="http://schemas.openxmlformats.org/officeDocument/2006/relationships/image" Target="NULL"/></Relationships>
</file>

<file path=ppt/drawings/_rels/vmlDrawing33.vml.rels><?xml version="1.0" encoding="UTF-8" standalone="yes"?>
<Relationships xmlns="http://schemas.openxmlformats.org/package/2006/relationships"><Relationship Id="rId1" Type="http://schemas.openxmlformats.org/officeDocument/2006/relationships/image" Target="NULL"/></Relationships>
</file>

<file path=ppt/drawings/_rels/vmlDrawing34.vml.rels><?xml version="1.0" encoding="UTF-8" standalone="yes"?>
<Relationships xmlns="http://schemas.openxmlformats.org/package/2006/relationships"><Relationship Id="rId1" Type="http://schemas.openxmlformats.org/officeDocument/2006/relationships/image" Target="NULL"/></Relationships>
</file>

<file path=ppt/drawings/_rels/vmlDrawing35.vml.rels><?xml version="1.0" encoding="UTF-8" standalone="yes"?>
<Relationships xmlns="http://schemas.openxmlformats.org/package/2006/relationships"><Relationship Id="rId1" Type="http://schemas.openxmlformats.org/officeDocument/2006/relationships/image" Target="NULL"/></Relationships>
</file>

<file path=ppt/drawings/_rels/vmlDrawing36.vml.rels><?xml version="1.0" encoding="UTF-8" standalone="yes"?>
<Relationships xmlns="http://schemas.openxmlformats.org/package/2006/relationships"><Relationship Id="rId1" Type="http://schemas.openxmlformats.org/officeDocument/2006/relationships/image" Target="NULL"/></Relationships>
</file>

<file path=ppt/drawings/_rels/vmlDrawing37.vml.rels><?xml version="1.0" encoding="UTF-8" standalone="yes"?>
<Relationships xmlns="http://schemas.openxmlformats.org/package/2006/relationships"><Relationship Id="rId1" Type="http://schemas.openxmlformats.org/officeDocument/2006/relationships/image" Target="NULL"/></Relationships>
</file>

<file path=ppt/drawings/_rels/vmlDrawing38.vml.rels><?xml version="1.0" encoding="UTF-8" standalone="yes"?>
<Relationships xmlns="http://schemas.openxmlformats.org/package/2006/relationships"><Relationship Id="rId1" Type="http://schemas.openxmlformats.org/officeDocument/2006/relationships/image" Target="NULL"/></Relationships>
</file>

<file path=ppt/drawings/_rels/vmlDrawing39.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drawings/_rels/vmlDrawing40.vml.rels><?xml version="1.0" encoding="UTF-8" standalone="yes"?>
<Relationships xmlns="http://schemas.openxmlformats.org/package/2006/relationships"><Relationship Id="rId1" Type="http://schemas.openxmlformats.org/officeDocument/2006/relationships/image" Target="NULL"/></Relationships>
</file>

<file path=ppt/drawings/_rels/vmlDrawing41.vml.rels><?xml version="1.0" encoding="UTF-8" standalone="yes"?>
<Relationships xmlns="http://schemas.openxmlformats.org/package/2006/relationships"><Relationship Id="rId1" Type="http://schemas.openxmlformats.org/officeDocument/2006/relationships/image" Target="NULL"/></Relationships>
</file>

<file path=ppt/drawings/_rels/vmlDrawing42.vml.rels><?xml version="1.0" encoding="UTF-8" standalone="yes"?>
<Relationships xmlns="http://schemas.openxmlformats.org/package/2006/relationships"><Relationship Id="rId1" Type="http://schemas.openxmlformats.org/officeDocument/2006/relationships/image" Target="NULL"/></Relationships>
</file>

<file path=ppt/drawings/_rels/vmlDrawing43.vml.rels><?xml version="1.0" encoding="UTF-8" standalone="yes"?>
<Relationships xmlns="http://schemas.openxmlformats.org/package/2006/relationships"><Relationship Id="rId1" Type="http://schemas.openxmlformats.org/officeDocument/2006/relationships/image" Target="NULL"/></Relationships>
</file>

<file path=ppt/drawings/_rels/vmlDrawing44.vml.rels><?xml version="1.0" encoding="UTF-8" standalone="yes"?>
<Relationships xmlns="http://schemas.openxmlformats.org/package/2006/relationships"><Relationship Id="rId1" Type="http://schemas.openxmlformats.org/officeDocument/2006/relationships/image" Target="NULL"/></Relationships>
</file>

<file path=ppt/drawings/_rels/vmlDrawing45.vml.rels><?xml version="1.0" encoding="UTF-8" standalone="yes"?>
<Relationships xmlns="http://schemas.openxmlformats.org/package/2006/relationships"><Relationship Id="rId1" Type="http://schemas.openxmlformats.org/officeDocument/2006/relationships/image" Target="NULL"/></Relationships>
</file>

<file path=ppt/drawings/_rels/vmlDrawing46.vml.rels><?xml version="1.0" encoding="UTF-8" standalone="yes"?>
<Relationships xmlns="http://schemas.openxmlformats.org/package/2006/relationships"><Relationship Id="rId1" Type="http://schemas.openxmlformats.org/officeDocument/2006/relationships/image" Target="NULL"/></Relationships>
</file>

<file path=ppt/drawings/_rels/vmlDrawing47.vml.rels><?xml version="1.0" encoding="UTF-8" standalone="yes"?>
<Relationships xmlns="http://schemas.openxmlformats.org/package/2006/relationships"><Relationship Id="rId1" Type="http://schemas.openxmlformats.org/officeDocument/2006/relationships/image" Target="NULL"/></Relationships>
</file>

<file path=ppt/drawings/_rels/vmlDrawing48.vml.rels><?xml version="1.0" encoding="UTF-8" standalone="yes"?>
<Relationships xmlns="http://schemas.openxmlformats.org/package/2006/relationships"><Relationship Id="rId1" Type="http://schemas.openxmlformats.org/officeDocument/2006/relationships/image" Target="NULL"/></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NULL"/></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1" y="9"/>
            <a:ext cx="2919563" cy="495446"/>
          </a:xfrm>
          <a:prstGeom prst="rect">
            <a:avLst/>
          </a:prstGeom>
        </p:spPr>
        <p:txBody>
          <a:bodyPr vert="horz" lIns="92155" tIns="46075" rIns="92155" bIns="46075" rtlCol="0"/>
          <a:lstStyle>
            <a:lvl1pPr algn="l" fontAlgn="auto">
              <a:spcBef>
                <a:spcPts val="0"/>
              </a:spcBef>
              <a:spcAft>
                <a:spcPts val="0"/>
              </a:spcAft>
              <a:defRPr sz="1200">
                <a:latin typeface="+mn-lt"/>
                <a:cs typeface="+mn-cs"/>
              </a:defRPr>
            </a:lvl1pPr>
          </a:lstStyle>
          <a:p>
            <a:pPr>
              <a:defRPr/>
            </a:pPr>
            <a:endParaRPr lang="th-TH"/>
          </a:p>
        </p:txBody>
      </p:sp>
      <p:sp>
        <p:nvSpPr>
          <p:cNvPr id="3" name="Date Placeholder 2"/>
          <p:cNvSpPr>
            <a:spLocks noGrp="1"/>
          </p:cNvSpPr>
          <p:nvPr>
            <p:ph type="dt" idx="1"/>
          </p:nvPr>
        </p:nvSpPr>
        <p:spPr>
          <a:xfrm>
            <a:off x="3814643" y="9"/>
            <a:ext cx="2919563" cy="495446"/>
          </a:xfrm>
          <a:prstGeom prst="rect">
            <a:avLst/>
          </a:prstGeom>
        </p:spPr>
        <p:txBody>
          <a:bodyPr vert="horz" lIns="92155" tIns="46075" rIns="92155" bIns="46075" rtlCol="0"/>
          <a:lstStyle>
            <a:lvl1pPr algn="r" fontAlgn="auto">
              <a:spcBef>
                <a:spcPts val="0"/>
              </a:spcBef>
              <a:spcAft>
                <a:spcPts val="0"/>
              </a:spcAft>
              <a:defRPr sz="1200">
                <a:latin typeface="+mn-lt"/>
                <a:cs typeface="+mn-cs"/>
              </a:defRPr>
            </a:lvl1pPr>
          </a:lstStyle>
          <a:p>
            <a:pPr>
              <a:defRPr/>
            </a:pPr>
            <a:fld id="{8A24DB80-2EC9-4A77-8178-635C8EC4E346}" type="datetimeFigureOut">
              <a:rPr lang="th-TH"/>
              <a:pPr>
                <a:defRPr/>
              </a:pPr>
              <a:t>16/08/59</a:t>
            </a:fld>
            <a:endParaRPr lang="th-TH"/>
          </a:p>
        </p:txBody>
      </p:sp>
      <p:sp>
        <p:nvSpPr>
          <p:cNvPr id="4" name="Slide Image Placeholder 3"/>
          <p:cNvSpPr>
            <a:spLocks noGrp="1" noRot="1" noChangeAspect="1"/>
          </p:cNvSpPr>
          <p:nvPr>
            <p:ph type="sldImg" idx="2"/>
          </p:nvPr>
        </p:nvSpPr>
        <p:spPr>
          <a:xfrm>
            <a:off x="960438" y="1228725"/>
            <a:ext cx="4814887" cy="3335338"/>
          </a:xfrm>
          <a:prstGeom prst="rect">
            <a:avLst/>
          </a:prstGeom>
          <a:noFill/>
          <a:ln w="12700">
            <a:solidFill>
              <a:prstClr val="black"/>
            </a:solidFill>
          </a:ln>
        </p:spPr>
        <p:txBody>
          <a:bodyPr vert="horz" lIns="92155" tIns="46075" rIns="92155" bIns="46075" rtlCol="0" anchor="ctr"/>
          <a:lstStyle/>
          <a:p>
            <a:pPr lvl="0"/>
            <a:endParaRPr lang="th-TH" noProof="0"/>
          </a:p>
        </p:txBody>
      </p:sp>
      <p:sp>
        <p:nvSpPr>
          <p:cNvPr id="5" name="Notes Placeholder 4"/>
          <p:cNvSpPr>
            <a:spLocks noGrp="1"/>
          </p:cNvSpPr>
          <p:nvPr>
            <p:ph type="body" sz="quarter" idx="3"/>
          </p:nvPr>
        </p:nvSpPr>
        <p:spPr>
          <a:xfrm>
            <a:off x="673284" y="4747786"/>
            <a:ext cx="5389242" cy="3884673"/>
          </a:xfrm>
          <a:prstGeom prst="rect">
            <a:avLst/>
          </a:prstGeom>
        </p:spPr>
        <p:txBody>
          <a:bodyPr vert="horz" lIns="92155" tIns="46075" rIns="92155" bIns="4607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h-TH" noProof="0"/>
          </a:p>
        </p:txBody>
      </p:sp>
      <p:sp>
        <p:nvSpPr>
          <p:cNvPr id="6" name="Footer Placeholder 5"/>
          <p:cNvSpPr>
            <a:spLocks noGrp="1"/>
          </p:cNvSpPr>
          <p:nvPr>
            <p:ph type="ftr" sz="quarter" idx="4"/>
          </p:nvPr>
        </p:nvSpPr>
        <p:spPr>
          <a:xfrm>
            <a:off x="21" y="9370883"/>
            <a:ext cx="2919563" cy="495446"/>
          </a:xfrm>
          <a:prstGeom prst="rect">
            <a:avLst/>
          </a:prstGeom>
        </p:spPr>
        <p:txBody>
          <a:bodyPr vert="horz" lIns="92155" tIns="46075" rIns="92155" bIns="46075" rtlCol="0" anchor="b"/>
          <a:lstStyle>
            <a:lvl1pPr algn="l" fontAlgn="auto">
              <a:spcBef>
                <a:spcPts val="0"/>
              </a:spcBef>
              <a:spcAft>
                <a:spcPts val="0"/>
              </a:spcAft>
              <a:defRPr sz="1200">
                <a:latin typeface="+mn-lt"/>
                <a:cs typeface="+mn-cs"/>
              </a:defRPr>
            </a:lvl1pPr>
          </a:lstStyle>
          <a:p>
            <a:pPr>
              <a:defRPr/>
            </a:pPr>
            <a:endParaRPr lang="th-TH"/>
          </a:p>
        </p:txBody>
      </p:sp>
      <p:sp>
        <p:nvSpPr>
          <p:cNvPr id="7" name="Slide Number Placeholder 6"/>
          <p:cNvSpPr>
            <a:spLocks noGrp="1"/>
          </p:cNvSpPr>
          <p:nvPr>
            <p:ph type="sldNum" sz="quarter" idx="5"/>
          </p:nvPr>
        </p:nvSpPr>
        <p:spPr>
          <a:xfrm>
            <a:off x="3814643" y="9370883"/>
            <a:ext cx="2919563" cy="495446"/>
          </a:xfrm>
          <a:prstGeom prst="rect">
            <a:avLst/>
          </a:prstGeom>
        </p:spPr>
        <p:txBody>
          <a:bodyPr vert="horz" lIns="92155" tIns="46075" rIns="92155" bIns="46075" rtlCol="0" anchor="b"/>
          <a:lstStyle>
            <a:lvl1pPr algn="r" fontAlgn="auto">
              <a:spcBef>
                <a:spcPts val="0"/>
              </a:spcBef>
              <a:spcAft>
                <a:spcPts val="0"/>
              </a:spcAft>
              <a:defRPr sz="1200">
                <a:latin typeface="+mn-lt"/>
                <a:cs typeface="+mn-cs"/>
              </a:defRPr>
            </a:lvl1pPr>
          </a:lstStyle>
          <a:p>
            <a:pPr>
              <a:defRPr/>
            </a:pPr>
            <a:fld id="{EC935C7E-C923-4C80-8FA9-0715FE84C046}" type="slidenum">
              <a:rPr lang="th-TH"/>
              <a:pPr>
                <a:defRPr/>
              </a:pPr>
              <a:t>‹#›</a:t>
            </a:fld>
            <a:endParaRPr lang="th-TH"/>
          </a:p>
        </p:txBody>
      </p:sp>
    </p:spTree>
    <p:extLst>
      <p:ext uri="{BB962C8B-B14F-4D97-AF65-F5344CB8AC3E}">
        <p14:creationId xmlns:p14="http://schemas.microsoft.com/office/powerpoint/2010/main" val="26554946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457200" algn="l" rtl="0" eaLnBrk="0" fontAlgn="base" hangingPunct="0">
      <a:spcBef>
        <a:spcPct val="30000"/>
      </a:spcBef>
      <a:spcAft>
        <a:spcPct val="0"/>
      </a:spcAft>
      <a:defRPr kern="1200">
        <a:solidFill>
          <a:schemeClr val="tx1"/>
        </a:solidFill>
        <a:latin typeface="+mn-lt"/>
        <a:ea typeface="+mn-ea"/>
        <a:cs typeface="+mn-cs"/>
      </a:defRPr>
    </a:lvl2pPr>
    <a:lvl3pPr marL="914400" algn="l" rtl="0" eaLnBrk="0" fontAlgn="base" hangingPunct="0">
      <a:spcBef>
        <a:spcPct val="30000"/>
      </a:spcBef>
      <a:spcAft>
        <a:spcPct val="0"/>
      </a:spcAft>
      <a:defRPr kern="1200">
        <a:solidFill>
          <a:schemeClr val="tx1"/>
        </a:solidFill>
        <a:latin typeface="+mn-lt"/>
        <a:ea typeface="+mn-ea"/>
        <a:cs typeface="+mn-cs"/>
      </a:defRPr>
    </a:lvl3pPr>
    <a:lvl4pPr marL="1371600" algn="l" rtl="0" eaLnBrk="0" fontAlgn="base" hangingPunct="0">
      <a:spcBef>
        <a:spcPct val="30000"/>
      </a:spcBef>
      <a:spcAft>
        <a:spcPct val="0"/>
      </a:spcAft>
      <a:defRPr kern="1200">
        <a:solidFill>
          <a:schemeClr val="tx1"/>
        </a:solidFill>
        <a:latin typeface="+mn-lt"/>
        <a:ea typeface="+mn-ea"/>
        <a:cs typeface="+mn-cs"/>
      </a:defRPr>
    </a:lvl4pPr>
    <a:lvl5pPr marL="1828800" algn="l" rtl="0" eaLnBrk="0" fontAlgn="base" hangingPunct="0">
      <a:spcBef>
        <a:spcPct val="30000"/>
      </a:spcBef>
      <a:spcAft>
        <a:spcPct val="0"/>
      </a:spcAft>
      <a:defRPr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xfrm>
            <a:off x="695325" y="739775"/>
            <a:ext cx="53451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cs typeface="Cordia New" pitchFamily="34" charset="-34"/>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cs typeface="Angsana New" pitchFamily="18" charset="-34"/>
              </a:defRPr>
            </a:lvl1pPr>
            <a:lvl2pPr marL="737225" indent="-283548">
              <a:defRPr sz="2800">
                <a:solidFill>
                  <a:schemeClr val="tx1"/>
                </a:solidFill>
                <a:latin typeface="Calibri" pitchFamily="34" charset="0"/>
                <a:cs typeface="Angsana New" pitchFamily="18" charset="-34"/>
              </a:defRPr>
            </a:lvl2pPr>
            <a:lvl3pPr marL="1134192" indent="-226838">
              <a:defRPr sz="2800">
                <a:solidFill>
                  <a:schemeClr val="tx1"/>
                </a:solidFill>
                <a:latin typeface="Calibri" pitchFamily="34" charset="0"/>
                <a:cs typeface="Angsana New" pitchFamily="18" charset="-34"/>
              </a:defRPr>
            </a:lvl3pPr>
            <a:lvl4pPr marL="1587869" indent="-226838">
              <a:defRPr sz="2800">
                <a:solidFill>
                  <a:schemeClr val="tx1"/>
                </a:solidFill>
                <a:latin typeface="Calibri" pitchFamily="34" charset="0"/>
                <a:cs typeface="Angsana New" pitchFamily="18" charset="-34"/>
              </a:defRPr>
            </a:lvl4pPr>
            <a:lvl5pPr marL="2041547" indent="-226838">
              <a:defRPr sz="2800">
                <a:solidFill>
                  <a:schemeClr val="tx1"/>
                </a:solidFill>
                <a:latin typeface="Calibri" pitchFamily="34" charset="0"/>
                <a:cs typeface="Angsana New" pitchFamily="18" charset="-34"/>
              </a:defRPr>
            </a:lvl5pPr>
            <a:lvl6pPr marL="2495224" indent="-226838" eaLnBrk="0" fontAlgn="base" hangingPunct="0">
              <a:spcBef>
                <a:spcPct val="0"/>
              </a:spcBef>
              <a:spcAft>
                <a:spcPct val="0"/>
              </a:spcAft>
              <a:defRPr sz="2800">
                <a:solidFill>
                  <a:schemeClr val="tx1"/>
                </a:solidFill>
                <a:latin typeface="Calibri" pitchFamily="34" charset="0"/>
                <a:cs typeface="Angsana New" pitchFamily="18" charset="-34"/>
              </a:defRPr>
            </a:lvl6pPr>
            <a:lvl7pPr marL="2948900" indent="-226838" eaLnBrk="0" fontAlgn="base" hangingPunct="0">
              <a:spcBef>
                <a:spcPct val="0"/>
              </a:spcBef>
              <a:spcAft>
                <a:spcPct val="0"/>
              </a:spcAft>
              <a:defRPr sz="2800">
                <a:solidFill>
                  <a:schemeClr val="tx1"/>
                </a:solidFill>
                <a:latin typeface="Calibri" pitchFamily="34" charset="0"/>
                <a:cs typeface="Angsana New" pitchFamily="18" charset="-34"/>
              </a:defRPr>
            </a:lvl7pPr>
            <a:lvl8pPr marL="3402576" indent="-226838" eaLnBrk="0" fontAlgn="base" hangingPunct="0">
              <a:spcBef>
                <a:spcPct val="0"/>
              </a:spcBef>
              <a:spcAft>
                <a:spcPct val="0"/>
              </a:spcAft>
              <a:defRPr sz="2800">
                <a:solidFill>
                  <a:schemeClr val="tx1"/>
                </a:solidFill>
                <a:latin typeface="Calibri" pitchFamily="34" charset="0"/>
                <a:cs typeface="Angsana New" pitchFamily="18" charset="-34"/>
              </a:defRPr>
            </a:lvl8pPr>
            <a:lvl9pPr marL="3856254" indent="-226838" eaLnBrk="0" fontAlgn="base" hangingPunct="0">
              <a:spcBef>
                <a:spcPct val="0"/>
              </a:spcBef>
              <a:spcAft>
                <a:spcPct val="0"/>
              </a:spcAft>
              <a:defRPr sz="2800">
                <a:solidFill>
                  <a:schemeClr val="tx1"/>
                </a:solidFill>
                <a:latin typeface="Calibri" pitchFamily="34" charset="0"/>
                <a:cs typeface="Angsana New" pitchFamily="18" charset="-34"/>
              </a:defRPr>
            </a:lvl9pPr>
          </a:lstStyle>
          <a:p>
            <a:fld id="{66F26C1B-0E88-4224-9D65-680E4339FF7B}" type="slidenum">
              <a:rPr lang="en-US" altLang="en-US" sz="1300">
                <a:solidFill>
                  <a:srgbClr val="000000"/>
                </a:solidFill>
                <a:cs typeface="Cordia New" pitchFamily="34" charset="-34"/>
              </a:rPr>
              <a:pPr/>
              <a:t>1</a:t>
            </a:fld>
            <a:endParaRPr lang="en-US" altLang="en-US" sz="1300" dirty="0">
              <a:solidFill>
                <a:srgbClr val="000000"/>
              </a:solidFill>
              <a:cs typeface="Cordia New" pitchFamily="34" charset="-34"/>
            </a:endParaRPr>
          </a:p>
        </p:txBody>
      </p:sp>
    </p:spTree>
    <p:extLst>
      <p:ext uri="{BB962C8B-B14F-4D97-AF65-F5344CB8AC3E}">
        <p14:creationId xmlns:p14="http://schemas.microsoft.com/office/powerpoint/2010/main" val="2011738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Slide Image Placeholder 1"/>
          <p:cNvSpPr>
            <a:spLocks noGrp="1" noRot="1" noChangeAspect="1" noTextEdit="1"/>
          </p:cNvSpPr>
          <p:nvPr>
            <p:ph type="sldImg"/>
          </p:nvPr>
        </p:nvSpPr>
        <p:spPr bwMode="auto">
          <a:noFill/>
          <a:ln>
            <a:solidFill>
              <a:srgbClr val="000000"/>
            </a:solidFill>
            <a:miter lim="800000"/>
            <a:headEnd/>
            <a:tailEnd/>
          </a:ln>
        </p:spPr>
      </p:sp>
      <p:sp>
        <p:nvSpPr>
          <p:cNvPr id="612355" name="Notes Placeholder 2"/>
          <p:cNvSpPr>
            <a:spLocks noGrp="1"/>
          </p:cNvSpPr>
          <p:nvPr>
            <p:ph type="body" idx="1"/>
          </p:nvPr>
        </p:nvSpPr>
        <p:spPr bwMode="auto">
          <a:noFill/>
        </p:spPr>
        <p:txBody>
          <a:bodyPr wrap="square" numCol="1" anchor="t" anchorCtr="0" compatLnSpc="1">
            <a:prstTxWarp prst="textNoShape">
              <a:avLst/>
            </a:prstTxWarp>
          </a:bodyPr>
          <a:lstStyle/>
          <a:p>
            <a:r>
              <a:rPr lang="th-TH" altLang="th-TH" smtClean="0"/>
              <a:t>ยังมีอันดับความน่าลงทุน </a:t>
            </a:r>
            <a:r>
              <a:rPr lang="en-US" altLang="th-TH" smtClean="0"/>
              <a:t>(Ease of Doing Business: EODB) </a:t>
            </a:r>
            <a:r>
              <a:rPr lang="th-TH" altLang="th-TH" smtClean="0"/>
              <a:t>ลดลงอย่างมีนัยสำคัญในขณะที่ประเทศคู่แข่งในอาเซียนมีการพัฒนาขึ้นอย่างต่อเนื่อง</a:t>
            </a:r>
            <a:endParaRPr lang="en-US" altLang="th-TH" smtClean="0"/>
          </a:p>
        </p:txBody>
      </p:sp>
      <p:sp>
        <p:nvSpPr>
          <p:cNvPr id="612356" name="Slide Number Placeholder 3"/>
          <p:cNvSpPr>
            <a:spLocks noGrp="1"/>
          </p:cNvSpPr>
          <p:nvPr>
            <p:ph type="sldNum" sz="quarter" idx="5"/>
          </p:nvPr>
        </p:nvSpPr>
        <p:spPr bwMode="auto">
          <a:noFill/>
          <a:ln>
            <a:miter lim="800000"/>
            <a:headEnd/>
            <a:tailEnd/>
          </a:ln>
        </p:spPr>
        <p:txBody>
          <a:bodyPr/>
          <a:lstStyle/>
          <a:p>
            <a:fld id="{0D65739E-84B5-43D1-918D-D1CF0E71D26F}" type="slidenum">
              <a:rPr lang="th-TH" altLang="en-US">
                <a:solidFill>
                  <a:srgbClr val="000000"/>
                </a:solidFill>
              </a:rPr>
              <a:pPr/>
              <a:t>4</a:t>
            </a:fld>
            <a:endParaRPr lang="th-TH" altLang="en-US">
              <a:solidFill>
                <a:srgbClr val="000000"/>
              </a:solidFill>
            </a:endParaRPr>
          </a:p>
        </p:txBody>
      </p:sp>
    </p:spTree>
    <p:extLst>
      <p:ext uri="{BB962C8B-B14F-4D97-AF65-F5344CB8AC3E}">
        <p14:creationId xmlns:p14="http://schemas.microsoft.com/office/powerpoint/2010/main" val="1521030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The Progress of Starting a Business in Thailand</a:t>
            </a:r>
          </a:p>
          <a:p>
            <a:r>
              <a:rPr lang="en-US" dirty="0" smtClean="0"/>
              <a:t>	In 2016, three main departments, the DBD, the SSO and the Department of </a:t>
            </a:r>
            <a:r>
              <a:rPr lang="en-US" dirty="0" err="1" smtClean="0"/>
              <a:t>Labour</a:t>
            </a:r>
            <a:r>
              <a:rPr lang="en-US" dirty="0" smtClean="0"/>
              <a:t> Protection and Welfare (DLPW), in collaboration with both the Office of the Public Sector Development Commission (OPDC) and the Electronic Government Agency (Public Organization) (EGA), developed a mechanism called “Biz Portal”, which is an online system where entrepreneurs and investors can register, fill in forms, and submit documents from anywhere, any time and by any device.</a:t>
            </a:r>
          </a:p>
          <a:p>
            <a:r>
              <a:rPr lang="en-US" dirty="0" smtClean="0"/>
              <a:t>	Since February 29th 2016, entrepreneurs can register for starting a business using two processes. Firstly, they have to go to the DBD for submission of incorporation application for a company set up, after receiving login and password data to access the “Biz Portal” via biz.govchannel.go.th. Lastly, the entrepreneurs can register the first employment of directors including company work regulations online. </a:t>
            </a:r>
          </a:p>
          <a:p>
            <a:r>
              <a:rPr lang="en-US" dirty="0" smtClean="0"/>
              <a:t>	Furthermore, at the end of September 2016, Biz Portal will be fully developed by connecting to Dealing with Construction and Getting Electricity.</a:t>
            </a:r>
          </a:p>
          <a:p>
            <a:endParaRPr lang="th-TH" dirty="0"/>
          </a:p>
        </p:txBody>
      </p:sp>
      <p:sp>
        <p:nvSpPr>
          <p:cNvPr id="4" name="Slide Number Placeholder 3"/>
          <p:cNvSpPr>
            <a:spLocks noGrp="1"/>
          </p:cNvSpPr>
          <p:nvPr>
            <p:ph type="sldNum" sz="quarter" idx="10"/>
          </p:nvPr>
        </p:nvSpPr>
        <p:spPr/>
        <p:txBody>
          <a:bodyPr/>
          <a:lstStyle/>
          <a:p>
            <a:pPr>
              <a:defRPr/>
            </a:pPr>
            <a:fld id="{EC935C7E-C923-4C80-8FA9-0715FE84C046}" type="slidenum">
              <a:rPr lang="th-TH" smtClean="0"/>
              <a:pPr>
                <a:defRPr/>
              </a:pPr>
              <a:t>7</a:t>
            </a:fld>
            <a:endParaRPr lang="th-TH"/>
          </a:p>
        </p:txBody>
      </p:sp>
    </p:spTree>
    <p:extLst>
      <p:ext uri="{BB962C8B-B14F-4D97-AF65-F5344CB8AC3E}">
        <p14:creationId xmlns:p14="http://schemas.microsoft.com/office/powerpoint/2010/main" val="2562352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image" Target="../media/image8.jpe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slideMaster" Target="../slideMasters/slideMaster15.xml"/><Relationship Id="rId11" Type="http://schemas.openxmlformats.org/officeDocument/2006/relationships/image" Target="../media/image11.jpeg"/><Relationship Id="rId5" Type="http://schemas.openxmlformats.org/officeDocument/2006/relationships/tags" Target="../tags/tag4.xml"/><Relationship Id="rId10" Type="http://schemas.openxmlformats.org/officeDocument/2006/relationships/image" Target="../media/image10.png"/><Relationship Id="rId4" Type="http://schemas.openxmlformats.org/officeDocument/2006/relationships/tags" Target="../tags/tag3.xml"/><Relationship Id="rId9" Type="http://schemas.openxmlformats.org/officeDocument/2006/relationships/image" Target="../media/image9.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5.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Layouts/_rels/slideLayout158.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6.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Layouts/_rels/slideLayout15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8.xml"/><Relationship Id="rId7" Type="http://schemas.openxmlformats.org/officeDocument/2006/relationships/image" Target="../media/image8.jpeg"/><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slideMaster" Target="../slideMasters/slideMaster16.xml"/><Relationship Id="rId11" Type="http://schemas.openxmlformats.org/officeDocument/2006/relationships/image" Target="../media/image11.jpeg"/><Relationship Id="rId5" Type="http://schemas.openxmlformats.org/officeDocument/2006/relationships/tags" Target="../tags/tag10.xml"/><Relationship Id="rId10" Type="http://schemas.openxmlformats.org/officeDocument/2006/relationships/image" Target="../media/image10.png"/><Relationship Id="rId4" Type="http://schemas.openxmlformats.org/officeDocument/2006/relationships/tags" Target="../tags/tag9.xml"/><Relationship Id="rId9"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3" Type="http://schemas.openxmlformats.org/officeDocument/2006/relationships/slideMaster" Target="../slideMasters/slideMaster16.xml"/><Relationship Id="rId2" Type="http://schemas.openxmlformats.org/officeDocument/2006/relationships/tags" Target="../tags/tag11.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Layouts/_rels/slideLayout162.xml.rels><?xml version="1.0" encoding="UTF-8" standalone="yes"?>
<Relationships xmlns="http://schemas.openxmlformats.org/package/2006/relationships"><Relationship Id="rId3" Type="http://schemas.openxmlformats.org/officeDocument/2006/relationships/slideMaster" Target="../slideMasters/slideMaster16.xml"/><Relationship Id="rId2" Type="http://schemas.openxmlformats.org/officeDocument/2006/relationships/tags" Target="../tags/tag1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tags" Target="../tags/tag14.xml"/><Relationship Id="rId7" Type="http://schemas.openxmlformats.org/officeDocument/2006/relationships/image" Target="../media/image8.jpeg"/><Relationship Id="rId2" Type="http://schemas.openxmlformats.org/officeDocument/2006/relationships/tags" Target="../tags/tag13.xml"/><Relationship Id="rId1" Type="http://schemas.openxmlformats.org/officeDocument/2006/relationships/vmlDrawing" Target="../drawings/vmlDrawing7.vml"/><Relationship Id="rId6" Type="http://schemas.openxmlformats.org/officeDocument/2006/relationships/slideMaster" Target="../slideMasters/slideMaster18.xml"/><Relationship Id="rId11" Type="http://schemas.openxmlformats.org/officeDocument/2006/relationships/image" Target="../media/image11.jpeg"/><Relationship Id="rId5" Type="http://schemas.openxmlformats.org/officeDocument/2006/relationships/tags" Target="../tags/tag16.xml"/><Relationship Id="rId10" Type="http://schemas.openxmlformats.org/officeDocument/2006/relationships/image" Target="../media/image10.png"/><Relationship Id="rId4" Type="http://schemas.openxmlformats.org/officeDocument/2006/relationships/tags" Target="../tags/tag15.xml"/><Relationship Id="rId9" Type="http://schemas.openxmlformats.org/officeDocument/2006/relationships/image" Target="../media/image9.png"/></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6.xml.rels><?xml version="1.0" encoding="UTF-8" standalone="yes"?>
<Relationships xmlns="http://schemas.openxmlformats.org/package/2006/relationships"><Relationship Id="rId3" Type="http://schemas.openxmlformats.org/officeDocument/2006/relationships/slideMaster" Target="../slideMasters/slideMaster18.xml"/><Relationship Id="rId2" Type="http://schemas.openxmlformats.org/officeDocument/2006/relationships/tags" Target="../tags/tag17.xml"/><Relationship Id="rId1" Type="http://schemas.openxmlformats.org/officeDocument/2006/relationships/vmlDrawing" Target="../drawings/vmlDrawing8.vml"/><Relationship Id="rId4" Type="http://schemas.openxmlformats.org/officeDocument/2006/relationships/oleObject" Target="../embeddings/oleObject8.bin"/></Relationships>
</file>

<file path=ppt/slideLayouts/_rels/slideLayout177.xml.rels><?xml version="1.0" encoding="UTF-8" standalone="yes"?>
<Relationships xmlns="http://schemas.openxmlformats.org/package/2006/relationships"><Relationship Id="rId3" Type="http://schemas.openxmlformats.org/officeDocument/2006/relationships/slideMaster" Target="../slideMasters/slideMaster18.xml"/><Relationship Id="rId2" Type="http://schemas.openxmlformats.org/officeDocument/2006/relationships/tags" Target="../tags/tag18.xml"/><Relationship Id="rId1" Type="http://schemas.openxmlformats.org/officeDocument/2006/relationships/vmlDrawing" Target="../drawings/vmlDrawing9.vml"/><Relationship Id="rId4" Type="http://schemas.openxmlformats.org/officeDocument/2006/relationships/oleObject" Target="../embeddings/oleObject9.bin"/></Relationships>
</file>

<file path=ppt/slideLayouts/_rels/slideLayout178.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20.xml"/><Relationship Id="rId7" Type="http://schemas.openxmlformats.org/officeDocument/2006/relationships/image" Target="../media/image8.jpeg"/><Relationship Id="rId2" Type="http://schemas.openxmlformats.org/officeDocument/2006/relationships/tags" Target="../tags/tag19.xml"/><Relationship Id="rId1" Type="http://schemas.openxmlformats.org/officeDocument/2006/relationships/vmlDrawing" Target="../drawings/vmlDrawing10.vml"/><Relationship Id="rId6" Type="http://schemas.openxmlformats.org/officeDocument/2006/relationships/slideMaster" Target="../slideMasters/slideMaster19.xml"/><Relationship Id="rId11" Type="http://schemas.openxmlformats.org/officeDocument/2006/relationships/image" Target="../media/image11.jpeg"/><Relationship Id="rId5" Type="http://schemas.openxmlformats.org/officeDocument/2006/relationships/tags" Target="../tags/tag22.xml"/><Relationship Id="rId10" Type="http://schemas.openxmlformats.org/officeDocument/2006/relationships/image" Target="../media/image10.png"/><Relationship Id="rId4" Type="http://schemas.openxmlformats.org/officeDocument/2006/relationships/tags" Target="../tags/tag21.xml"/><Relationship Id="rId9" Type="http://schemas.openxmlformats.org/officeDocument/2006/relationships/image" Target="../media/image9.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3" Type="http://schemas.openxmlformats.org/officeDocument/2006/relationships/slideMaster" Target="../slideMasters/slideMaster19.xml"/><Relationship Id="rId2" Type="http://schemas.openxmlformats.org/officeDocument/2006/relationships/tags" Target="../tags/tag23.xml"/><Relationship Id="rId1" Type="http://schemas.openxmlformats.org/officeDocument/2006/relationships/vmlDrawing" Target="../drawings/vmlDrawing11.vml"/><Relationship Id="rId4" Type="http://schemas.openxmlformats.org/officeDocument/2006/relationships/oleObject" Target="../embeddings/oleObject11.bin"/></Relationships>
</file>

<file path=ppt/slideLayouts/_rels/slideLayout181.xml.rels><?xml version="1.0" encoding="UTF-8" standalone="yes"?>
<Relationships xmlns="http://schemas.openxmlformats.org/package/2006/relationships"><Relationship Id="rId3" Type="http://schemas.openxmlformats.org/officeDocument/2006/relationships/slideMaster" Target="../slideMasters/slideMaster19.xml"/><Relationship Id="rId2" Type="http://schemas.openxmlformats.org/officeDocument/2006/relationships/tags" Target="../tags/tag24.xml"/><Relationship Id="rId1" Type="http://schemas.openxmlformats.org/officeDocument/2006/relationships/vmlDrawing" Target="../drawings/vmlDrawing12.vml"/><Relationship Id="rId4" Type="http://schemas.openxmlformats.org/officeDocument/2006/relationships/oleObject" Target="../embeddings/oleObject12.bin"/></Relationships>
</file>

<file path=ppt/slideLayouts/_rels/slideLayout18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tags" Target="../tags/tag26.xml"/><Relationship Id="rId7" Type="http://schemas.openxmlformats.org/officeDocument/2006/relationships/image" Target="../media/image8.jpeg"/><Relationship Id="rId2" Type="http://schemas.openxmlformats.org/officeDocument/2006/relationships/tags" Target="../tags/tag25.xml"/><Relationship Id="rId1" Type="http://schemas.openxmlformats.org/officeDocument/2006/relationships/vmlDrawing" Target="../drawings/vmlDrawing13.vml"/><Relationship Id="rId6" Type="http://schemas.openxmlformats.org/officeDocument/2006/relationships/slideMaster" Target="../slideMasters/slideMaster20.xml"/><Relationship Id="rId11" Type="http://schemas.openxmlformats.org/officeDocument/2006/relationships/image" Target="../media/image11.jpeg"/><Relationship Id="rId5" Type="http://schemas.openxmlformats.org/officeDocument/2006/relationships/tags" Target="../tags/tag28.xml"/><Relationship Id="rId10" Type="http://schemas.openxmlformats.org/officeDocument/2006/relationships/image" Target="../media/image10.png"/><Relationship Id="rId4" Type="http://schemas.openxmlformats.org/officeDocument/2006/relationships/tags" Target="../tags/tag27.xml"/><Relationship Id="rId9" Type="http://schemas.openxmlformats.org/officeDocument/2006/relationships/image" Target="../media/image9.pn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4.xml.rels><?xml version="1.0" encoding="UTF-8" standalone="yes"?>
<Relationships xmlns="http://schemas.openxmlformats.org/package/2006/relationships"><Relationship Id="rId3" Type="http://schemas.openxmlformats.org/officeDocument/2006/relationships/slideMaster" Target="../slideMasters/slideMaster20.xml"/><Relationship Id="rId2" Type="http://schemas.openxmlformats.org/officeDocument/2006/relationships/tags" Target="../tags/tag29.xml"/><Relationship Id="rId1" Type="http://schemas.openxmlformats.org/officeDocument/2006/relationships/vmlDrawing" Target="../drawings/vmlDrawing14.vml"/><Relationship Id="rId4" Type="http://schemas.openxmlformats.org/officeDocument/2006/relationships/oleObject" Target="../embeddings/oleObject14.bin"/></Relationships>
</file>

<file path=ppt/slideLayouts/_rels/slideLayout185.xml.rels><?xml version="1.0" encoding="UTF-8" standalone="yes"?>
<Relationships xmlns="http://schemas.openxmlformats.org/package/2006/relationships"><Relationship Id="rId3" Type="http://schemas.openxmlformats.org/officeDocument/2006/relationships/slideMaster" Target="../slideMasters/slideMaster20.xml"/><Relationship Id="rId2" Type="http://schemas.openxmlformats.org/officeDocument/2006/relationships/tags" Target="../tags/tag30.xml"/><Relationship Id="rId1" Type="http://schemas.openxmlformats.org/officeDocument/2006/relationships/vmlDrawing" Target="../drawings/vmlDrawing15.vml"/><Relationship Id="rId4" Type="http://schemas.openxmlformats.org/officeDocument/2006/relationships/oleObject" Target="../embeddings/oleObject15.bin"/></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0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32.xml"/><Relationship Id="rId7" Type="http://schemas.openxmlformats.org/officeDocument/2006/relationships/image" Target="../media/image8.jpeg"/><Relationship Id="rId2" Type="http://schemas.openxmlformats.org/officeDocument/2006/relationships/tags" Target="../tags/tag31.xml"/><Relationship Id="rId1" Type="http://schemas.openxmlformats.org/officeDocument/2006/relationships/vmlDrawing" Target="../drawings/vmlDrawing16.vml"/><Relationship Id="rId6" Type="http://schemas.openxmlformats.org/officeDocument/2006/relationships/slideMaster" Target="../slideMasters/slideMaster23.xml"/><Relationship Id="rId11" Type="http://schemas.openxmlformats.org/officeDocument/2006/relationships/image" Target="../media/image11.jpeg"/><Relationship Id="rId5" Type="http://schemas.openxmlformats.org/officeDocument/2006/relationships/tags" Target="../tags/tag34.xml"/><Relationship Id="rId10" Type="http://schemas.openxmlformats.org/officeDocument/2006/relationships/image" Target="../media/image10.png"/><Relationship Id="rId4" Type="http://schemas.openxmlformats.org/officeDocument/2006/relationships/tags" Target="../tags/tag33.xml"/><Relationship Id="rId9"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11.xml.rels><?xml version="1.0" encoding="UTF-8" standalone="yes"?>
<Relationships xmlns="http://schemas.openxmlformats.org/package/2006/relationships"><Relationship Id="rId3" Type="http://schemas.openxmlformats.org/officeDocument/2006/relationships/slideMaster" Target="../slideMasters/slideMaster23.xml"/><Relationship Id="rId2" Type="http://schemas.openxmlformats.org/officeDocument/2006/relationships/tags" Target="../tags/tag35.xml"/><Relationship Id="rId1" Type="http://schemas.openxmlformats.org/officeDocument/2006/relationships/vmlDrawing" Target="../drawings/vmlDrawing17.vml"/><Relationship Id="rId4" Type="http://schemas.openxmlformats.org/officeDocument/2006/relationships/oleObject" Target="../embeddings/oleObject17.bin"/></Relationships>
</file>

<file path=ppt/slideLayouts/_rels/slideLayout212.xml.rels><?xml version="1.0" encoding="UTF-8" standalone="yes"?>
<Relationships xmlns="http://schemas.openxmlformats.org/package/2006/relationships"><Relationship Id="rId3" Type="http://schemas.openxmlformats.org/officeDocument/2006/relationships/slideMaster" Target="../slideMasters/slideMaster23.xml"/><Relationship Id="rId2" Type="http://schemas.openxmlformats.org/officeDocument/2006/relationships/tags" Target="../tags/tag36.xml"/><Relationship Id="rId1" Type="http://schemas.openxmlformats.org/officeDocument/2006/relationships/vmlDrawing" Target="../drawings/vmlDrawing18.vml"/><Relationship Id="rId4" Type="http://schemas.openxmlformats.org/officeDocument/2006/relationships/oleObject" Target="../embeddings/oleObject18.bin"/></Relationships>
</file>

<file path=ppt/slideLayouts/_rels/slideLayout213.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tags" Target="../tags/tag38.xml"/><Relationship Id="rId7" Type="http://schemas.openxmlformats.org/officeDocument/2006/relationships/image" Target="../media/image8.jpeg"/><Relationship Id="rId2" Type="http://schemas.openxmlformats.org/officeDocument/2006/relationships/tags" Target="../tags/tag37.xml"/><Relationship Id="rId1" Type="http://schemas.openxmlformats.org/officeDocument/2006/relationships/vmlDrawing" Target="../drawings/vmlDrawing19.vml"/><Relationship Id="rId6" Type="http://schemas.openxmlformats.org/officeDocument/2006/relationships/slideMaster" Target="../slideMasters/slideMaster24.xml"/><Relationship Id="rId11" Type="http://schemas.openxmlformats.org/officeDocument/2006/relationships/image" Target="../media/image11.jpeg"/><Relationship Id="rId5" Type="http://schemas.openxmlformats.org/officeDocument/2006/relationships/tags" Target="../tags/tag40.xml"/><Relationship Id="rId10" Type="http://schemas.openxmlformats.org/officeDocument/2006/relationships/image" Target="../media/image10.png"/><Relationship Id="rId4" Type="http://schemas.openxmlformats.org/officeDocument/2006/relationships/tags" Target="../tags/tag39.xml"/><Relationship Id="rId9" Type="http://schemas.openxmlformats.org/officeDocument/2006/relationships/image" Target="../media/image9.png"/></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15.xml.rels><?xml version="1.0" encoding="UTF-8" standalone="yes"?>
<Relationships xmlns="http://schemas.openxmlformats.org/package/2006/relationships"><Relationship Id="rId3" Type="http://schemas.openxmlformats.org/officeDocument/2006/relationships/slideMaster" Target="../slideMasters/slideMaster24.xml"/><Relationship Id="rId2" Type="http://schemas.openxmlformats.org/officeDocument/2006/relationships/tags" Target="../tags/tag41.xml"/><Relationship Id="rId1" Type="http://schemas.openxmlformats.org/officeDocument/2006/relationships/vmlDrawing" Target="../drawings/vmlDrawing20.vml"/><Relationship Id="rId4" Type="http://schemas.openxmlformats.org/officeDocument/2006/relationships/oleObject" Target="../embeddings/oleObject20.bin"/></Relationships>
</file>

<file path=ppt/slideLayouts/_rels/slideLayout216.xml.rels><?xml version="1.0" encoding="UTF-8" standalone="yes"?>
<Relationships xmlns="http://schemas.openxmlformats.org/package/2006/relationships"><Relationship Id="rId3" Type="http://schemas.openxmlformats.org/officeDocument/2006/relationships/slideMaster" Target="../slideMasters/slideMaster24.xml"/><Relationship Id="rId2" Type="http://schemas.openxmlformats.org/officeDocument/2006/relationships/tags" Target="../tags/tag42.xml"/><Relationship Id="rId1" Type="http://schemas.openxmlformats.org/officeDocument/2006/relationships/vmlDrawing" Target="../drawings/vmlDrawing21.vml"/><Relationship Id="rId4" Type="http://schemas.openxmlformats.org/officeDocument/2006/relationships/oleObject" Target="../embeddings/oleObject21.bin"/></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4.xml"/></Relationships>
</file>

<file path=ppt/slideLayouts/_rels/slideLayout21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tags" Target="../tags/tag44.xml"/><Relationship Id="rId7" Type="http://schemas.openxmlformats.org/officeDocument/2006/relationships/image" Target="../media/image8.jpeg"/><Relationship Id="rId2" Type="http://schemas.openxmlformats.org/officeDocument/2006/relationships/tags" Target="../tags/tag43.xml"/><Relationship Id="rId1" Type="http://schemas.openxmlformats.org/officeDocument/2006/relationships/vmlDrawing" Target="../drawings/vmlDrawing22.vml"/><Relationship Id="rId6" Type="http://schemas.openxmlformats.org/officeDocument/2006/relationships/slideMaster" Target="../slideMasters/slideMaster25.xml"/><Relationship Id="rId11" Type="http://schemas.openxmlformats.org/officeDocument/2006/relationships/image" Target="../media/image11.jpeg"/><Relationship Id="rId5" Type="http://schemas.openxmlformats.org/officeDocument/2006/relationships/tags" Target="../tags/tag46.xml"/><Relationship Id="rId10" Type="http://schemas.openxmlformats.org/officeDocument/2006/relationships/image" Target="../media/image10.png"/><Relationship Id="rId4" Type="http://schemas.openxmlformats.org/officeDocument/2006/relationships/tags" Target="../tags/tag45.xml"/><Relationship Id="rId9" Type="http://schemas.openxmlformats.org/officeDocument/2006/relationships/image" Target="../media/image9.png"/></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3" Type="http://schemas.openxmlformats.org/officeDocument/2006/relationships/slideMaster" Target="../slideMasters/slideMaster25.xml"/><Relationship Id="rId2" Type="http://schemas.openxmlformats.org/officeDocument/2006/relationships/tags" Target="../tags/tag47.xml"/><Relationship Id="rId1" Type="http://schemas.openxmlformats.org/officeDocument/2006/relationships/vmlDrawing" Target="../drawings/vmlDrawing23.vml"/><Relationship Id="rId4" Type="http://schemas.openxmlformats.org/officeDocument/2006/relationships/oleObject" Target="../embeddings/oleObject23.bin"/></Relationships>
</file>

<file path=ppt/slideLayouts/_rels/slideLayout221.xml.rels><?xml version="1.0" encoding="UTF-8" standalone="yes"?>
<Relationships xmlns="http://schemas.openxmlformats.org/package/2006/relationships"><Relationship Id="rId3" Type="http://schemas.openxmlformats.org/officeDocument/2006/relationships/slideMaster" Target="../slideMasters/slideMaster25.xml"/><Relationship Id="rId2" Type="http://schemas.openxmlformats.org/officeDocument/2006/relationships/tags" Target="../tags/tag48.xml"/><Relationship Id="rId1" Type="http://schemas.openxmlformats.org/officeDocument/2006/relationships/vmlDrawing" Target="../drawings/vmlDrawing24.vml"/><Relationship Id="rId4" Type="http://schemas.openxmlformats.org/officeDocument/2006/relationships/oleObject" Target="../embeddings/oleObject24.bin"/></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5.xml"/></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50.xml"/><Relationship Id="rId7" Type="http://schemas.openxmlformats.org/officeDocument/2006/relationships/oleObject" Target="../embeddings/oleObject25.bin"/><Relationship Id="rId2" Type="http://schemas.openxmlformats.org/officeDocument/2006/relationships/tags" Target="../tags/tag49.xml"/><Relationship Id="rId1" Type="http://schemas.openxmlformats.org/officeDocument/2006/relationships/vmlDrawing" Target="../drawings/vmlDrawing25.vml"/><Relationship Id="rId6" Type="http://schemas.openxmlformats.org/officeDocument/2006/relationships/image" Target="../media/image16.jpeg"/><Relationship Id="rId5" Type="http://schemas.openxmlformats.org/officeDocument/2006/relationships/slideMaster" Target="../slideMasters/slideMaster26.xml"/><Relationship Id="rId10" Type="http://schemas.openxmlformats.org/officeDocument/2006/relationships/image" Target="../media/image11.jpeg"/><Relationship Id="rId4" Type="http://schemas.openxmlformats.org/officeDocument/2006/relationships/tags" Target="../tags/tag51.xml"/><Relationship Id="rId9" Type="http://schemas.openxmlformats.org/officeDocument/2006/relationships/image" Target="../media/image10.png"/></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26.xml.rels><?xml version="1.0" encoding="UTF-8" standalone="yes"?>
<Relationships xmlns="http://schemas.openxmlformats.org/package/2006/relationships"><Relationship Id="rId3" Type="http://schemas.openxmlformats.org/officeDocument/2006/relationships/slideMaster" Target="../slideMasters/slideMaster26.xml"/><Relationship Id="rId2" Type="http://schemas.openxmlformats.org/officeDocument/2006/relationships/tags" Target="../tags/tag52.xml"/><Relationship Id="rId1" Type="http://schemas.openxmlformats.org/officeDocument/2006/relationships/vmlDrawing" Target="../drawings/vmlDrawing26.vml"/><Relationship Id="rId4" Type="http://schemas.openxmlformats.org/officeDocument/2006/relationships/oleObject" Target="../embeddings/oleObject26.bin"/></Relationships>
</file>

<file path=ppt/slideLayouts/_rels/slideLayout227.xml.rels><?xml version="1.0" encoding="UTF-8" standalone="yes"?>
<Relationships xmlns="http://schemas.openxmlformats.org/package/2006/relationships"><Relationship Id="rId3" Type="http://schemas.openxmlformats.org/officeDocument/2006/relationships/slideMaster" Target="../slideMasters/slideMaster26.xml"/><Relationship Id="rId2" Type="http://schemas.openxmlformats.org/officeDocument/2006/relationships/tags" Target="../tags/tag53.xml"/><Relationship Id="rId1" Type="http://schemas.openxmlformats.org/officeDocument/2006/relationships/vmlDrawing" Target="../drawings/vmlDrawing27.vml"/><Relationship Id="rId4" Type="http://schemas.openxmlformats.org/officeDocument/2006/relationships/oleObject" Target="../embeddings/oleObject27.bin"/></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tags" Target="../tags/tag55.xml"/><Relationship Id="rId7" Type="http://schemas.openxmlformats.org/officeDocument/2006/relationships/image" Target="../media/image8.jpeg"/><Relationship Id="rId2" Type="http://schemas.openxmlformats.org/officeDocument/2006/relationships/tags" Target="../tags/tag54.xml"/><Relationship Id="rId1" Type="http://schemas.openxmlformats.org/officeDocument/2006/relationships/vmlDrawing" Target="../drawings/vmlDrawing28.vml"/><Relationship Id="rId6" Type="http://schemas.openxmlformats.org/officeDocument/2006/relationships/slideMaster" Target="../slideMasters/slideMaster27.xml"/><Relationship Id="rId11" Type="http://schemas.openxmlformats.org/officeDocument/2006/relationships/image" Target="../media/image11.jpeg"/><Relationship Id="rId5" Type="http://schemas.openxmlformats.org/officeDocument/2006/relationships/tags" Target="../tags/tag57.xml"/><Relationship Id="rId10" Type="http://schemas.openxmlformats.org/officeDocument/2006/relationships/image" Target="../media/image10.png"/><Relationship Id="rId4" Type="http://schemas.openxmlformats.org/officeDocument/2006/relationships/tags" Target="../tags/tag56.xml"/><Relationship Id="rId9" Type="http://schemas.openxmlformats.org/officeDocument/2006/relationships/image" Target="../media/image9.png"/></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32.xml.rels><?xml version="1.0" encoding="UTF-8" standalone="yes"?>
<Relationships xmlns="http://schemas.openxmlformats.org/package/2006/relationships"><Relationship Id="rId3" Type="http://schemas.openxmlformats.org/officeDocument/2006/relationships/slideMaster" Target="../slideMasters/slideMaster27.xml"/><Relationship Id="rId2" Type="http://schemas.openxmlformats.org/officeDocument/2006/relationships/tags" Target="../tags/tag58.xml"/><Relationship Id="rId1" Type="http://schemas.openxmlformats.org/officeDocument/2006/relationships/vmlDrawing" Target="../drawings/vmlDrawing29.vml"/><Relationship Id="rId4" Type="http://schemas.openxmlformats.org/officeDocument/2006/relationships/oleObject" Target="../embeddings/oleObject29.bin"/></Relationships>
</file>

<file path=ppt/slideLayouts/_rels/slideLayout233.xml.rels><?xml version="1.0" encoding="UTF-8" standalone="yes"?>
<Relationships xmlns="http://schemas.openxmlformats.org/package/2006/relationships"><Relationship Id="rId3" Type="http://schemas.openxmlformats.org/officeDocument/2006/relationships/slideMaster" Target="../slideMasters/slideMaster27.xml"/><Relationship Id="rId2" Type="http://schemas.openxmlformats.org/officeDocument/2006/relationships/tags" Target="../tags/tag59.xml"/><Relationship Id="rId1" Type="http://schemas.openxmlformats.org/officeDocument/2006/relationships/vmlDrawing" Target="../drawings/vmlDrawing30.vml"/><Relationship Id="rId4" Type="http://schemas.openxmlformats.org/officeDocument/2006/relationships/oleObject" Target="../embeddings/oleObject30.bin"/></Relationships>
</file>

<file path=ppt/slideLayouts/_rels/slideLayout234.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tags" Target="../tags/tag61.xml"/><Relationship Id="rId7" Type="http://schemas.openxmlformats.org/officeDocument/2006/relationships/image" Target="../media/image8.jpeg"/><Relationship Id="rId2" Type="http://schemas.openxmlformats.org/officeDocument/2006/relationships/tags" Target="../tags/tag60.xml"/><Relationship Id="rId1" Type="http://schemas.openxmlformats.org/officeDocument/2006/relationships/vmlDrawing" Target="../drawings/vmlDrawing31.vml"/><Relationship Id="rId6" Type="http://schemas.openxmlformats.org/officeDocument/2006/relationships/slideMaster" Target="../slideMasters/slideMaster28.xml"/><Relationship Id="rId11" Type="http://schemas.openxmlformats.org/officeDocument/2006/relationships/image" Target="../media/image11.jpeg"/><Relationship Id="rId5" Type="http://schemas.openxmlformats.org/officeDocument/2006/relationships/tags" Target="../tags/tag63.xml"/><Relationship Id="rId10" Type="http://schemas.openxmlformats.org/officeDocument/2006/relationships/image" Target="../media/image10.png"/><Relationship Id="rId4" Type="http://schemas.openxmlformats.org/officeDocument/2006/relationships/tags" Target="../tags/tag62.xml"/><Relationship Id="rId9" Type="http://schemas.openxmlformats.org/officeDocument/2006/relationships/image" Target="../media/image9.png"/></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36.xml.rels><?xml version="1.0" encoding="UTF-8" standalone="yes"?>
<Relationships xmlns="http://schemas.openxmlformats.org/package/2006/relationships"><Relationship Id="rId3" Type="http://schemas.openxmlformats.org/officeDocument/2006/relationships/slideMaster" Target="../slideMasters/slideMaster28.xml"/><Relationship Id="rId2" Type="http://schemas.openxmlformats.org/officeDocument/2006/relationships/tags" Target="../tags/tag64.xml"/><Relationship Id="rId1" Type="http://schemas.openxmlformats.org/officeDocument/2006/relationships/vmlDrawing" Target="../drawings/vmlDrawing32.vml"/><Relationship Id="rId4" Type="http://schemas.openxmlformats.org/officeDocument/2006/relationships/oleObject" Target="../embeddings/oleObject32.bin"/></Relationships>
</file>

<file path=ppt/slideLayouts/_rels/slideLayout237.xml.rels><?xml version="1.0" encoding="UTF-8" standalone="yes"?>
<Relationships xmlns="http://schemas.openxmlformats.org/package/2006/relationships"><Relationship Id="rId3" Type="http://schemas.openxmlformats.org/officeDocument/2006/relationships/slideMaster" Target="../slideMasters/slideMaster28.xml"/><Relationship Id="rId2" Type="http://schemas.openxmlformats.org/officeDocument/2006/relationships/tags" Target="../tags/tag65.xml"/><Relationship Id="rId1" Type="http://schemas.openxmlformats.org/officeDocument/2006/relationships/vmlDrawing" Target="../drawings/vmlDrawing33.vml"/><Relationship Id="rId4" Type="http://schemas.openxmlformats.org/officeDocument/2006/relationships/oleObject" Target="../embeddings/oleObject33.bin"/></Relationships>
</file>

<file path=ppt/slideLayouts/_rels/slideLayout238.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tags" Target="../tags/tag67.xml"/><Relationship Id="rId7" Type="http://schemas.openxmlformats.org/officeDocument/2006/relationships/image" Target="../media/image8.jpeg"/><Relationship Id="rId2" Type="http://schemas.openxmlformats.org/officeDocument/2006/relationships/tags" Target="../tags/tag66.xml"/><Relationship Id="rId1" Type="http://schemas.openxmlformats.org/officeDocument/2006/relationships/vmlDrawing" Target="../drawings/vmlDrawing34.vml"/><Relationship Id="rId6" Type="http://schemas.openxmlformats.org/officeDocument/2006/relationships/slideMaster" Target="../slideMasters/slideMaster29.xml"/><Relationship Id="rId11" Type="http://schemas.openxmlformats.org/officeDocument/2006/relationships/image" Target="../media/image11.jpeg"/><Relationship Id="rId5" Type="http://schemas.openxmlformats.org/officeDocument/2006/relationships/tags" Target="../tags/tag69.xml"/><Relationship Id="rId10" Type="http://schemas.openxmlformats.org/officeDocument/2006/relationships/image" Target="../media/image10.png"/><Relationship Id="rId4" Type="http://schemas.openxmlformats.org/officeDocument/2006/relationships/tags" Target="../tags/tag68.xml"/><Relationship Id="rId9" Type="http://schemas.openxmlformats.org/officeDocument/2006/relationships/image" Target="../media/image9.png"/></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3" Type="http://schemas.openxmlformats.org/officeDocument/2006/relationships/slideMaster" Target="../slideMasters/slideMaster29.xml"/><Relationship Id="rId2" Type="http://schemas.openxmlformats.org/officeDocument/2006/relationships/tags" Target="../tags/tag70.xml"/><Relationship Id="rId1" Type="http://schemas.openxmlformats.org/officeDocument/2006/relationships/vmlDrawing" Target="../drawings/vmlDrawing35.vml"/><Relationship Id="rId4" Type="http://schemas.openxmlformats.org/officeDocument/2006/relationships/oleObject" Target="../embeddings/oleObject35.bin"/></Relationships>
</file>

<file path=ppt/slideLayouts/_rels/slideLayout241.xml.rels><?xml version="1.0" encoding="UTF-8" standalone="yes"?>
<Relationships xmlns="http://schemas.openxmlformats.org/package/2006/relationships"><Relationship Id="rId3" Type="http://schemas.openxmlformats.org/officeDocument/2006/relationships/slideMaster" Target="../slideMasters/slideMaster29.xml"/><Relationship Id="rId2" Type="http://schemas.openxmlformats.org/officeDocument/2006/relationships/tags" Target="../tags/tag71.xml"/><Relationship Id="rId1" Type="http://schemas.openxmlformats.org/officeDocument/2006/relationships/vmlDrawing" Target="../drawings/vmlDrawing36.vml"/><Relationship Id="rId4" Type="http://schemas.openxmlformats.org/officeDocument/2006/relationships/oleObject" Target="../embeddings/oleObject36.bin"/></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53.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tags" Target="../tags/tag73.xml"/><Relationship Id="rId7" Type="http://schemas.openxmlformats.org/officeDocument/2006/relationships/image" Target="../media/image8.jpeg"/><Relationship Id="rId2" Type="http://schemas.openxmlformats.org/officeDocument/2006/relationships/tags" Target="../tags/tag72.xml"/><Relationship Id="rId1" Type="http://schemas.openxmlformats.org/officeDocument/2006/relationships/vmlDrawing" Target="../drawings/vmlDrawing37.vml"/><Relationship Id="rId6" Type="http://schemas.openxmlformats.org/officeDocument/2006/relationships/slideMaster" Target="../slideMasters/slideMaster31.xml"/><Relationship Id="rId11" Type="http://schemas.openxmlformats.org/officeDocument/2006/relationships/image" Target="../media/image11.jpeg"/><Relationship Id="rId5" Type="http://schemas.openxmlformats.org/officeDocument/2006/relationships/tags" Target="../tags/tag75.xml"/><Relationship Id="rId10" Type="http://schemas.openxmlformats.org/officeDocument/2006/relationships/image" Target="../media/image10.png"/><Relationship Id="rId4" Type="http://schemas.openxmlformats.org/officeDocument/2006/relationships/tags" Target="../tags/tag74.xml"/><Relationship Id="rId9" Type="http://schemas.openxmlformats.org/officeDocument/2006/relationships/image" Target="../media/image9.png"/></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55.xml.rels><?xml version="1.0" encoding="UTF-8" standalone="yes"?>
<Relationships xmlns="http://schemas.openxmlformats.org/package/2006/relationships"><Relationship Id="rId3" Type="http://schemas.openxmlformats.org/officeDocument/2006/relationships/slideMaster" Target="../slideMasters/slideMaster31.xml"/><Relationship Id="rId2" Type="http://schemas.openxmlformats.org/officeDocument/2006/relationships/tags" Target="../tags/tag76.xml"/><Relationship Id="rId1" Type="http://schemas.openxmlformats.org/officeDocument/2006/relationships/vmlDrawing" Target="../drawings/vmlDrawing38.vml"/><Relationship Id="rId4" Type="http://schemas.openxmlformats.org/officeDocument/2006/relationships/oleObject" Target="../embeddings/oleObject38.bin"/></Relationships>
</file>

<file path=ppt/slideLayouts/_rels/slideLayout256.xml.rels><?xml version="1.0" encoding="UTF-8" standalone="yes"?>
<Relationships xmlns="http://schemas.openxmlformats.org/package/2006/relationships"><Relationship Id="rId3" Type="http://schemas.openxmlformats.org/officeDocument/2006/relationships/slideMaster" Target="../slideMasters/slideMaster31.xml"/><Relationship Id="rId2" Type="http://schemas.openxmlformats.org/officeDocument/2006/relationships/tags" Target="../tags/tag77.xml"/><Relationship Id="rId1" Type="http://schemas.openxmlformats.org/officeDocument/2006/relationships/vmlDrawing" Target="../drawings/vmlDrawing39.vml"/><Relationship Id="rId4" Type="http://schemas.openxmlformats.org/officeDocument/2006/relationships/oleObject" Target="../embeddings/oleObject39.bin"/></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45.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tags" Target="../tags/tag79.xml"/><Relationship Id="rId7" Type="http://schemas.openxmlformats.org/officeDocument/2006/relationships/image" Target="../media/image21.jpeg"/><Relationship Id="rId2" Type="http://schemas.openxmlformats.org/officeDocument/2006/relationships/tags" Target="../tags/tag78.xml"/><Relationship Id="rId1" Type="http://schemas.openxmlformats.org/officeDocument/2006/relationships/vmlDrawing" Target="../drawings/vmlDrawing40.vml"/><Relationship Id="rId6" Type="http://schemas.openxmlformats.org/officeDocument/2006/relationships/slideMaster" Target="../slideMasters/slideMaster41.xml"/><Relationship Id="rId11" Type="http://schemas.openxmlformats.org/officeDocument/2006/relationships/image" Target="../media/image11.jpeg"/><Relationship Id="rId5" Type="http://schemas.openxmlformats.org/officeDocument/2006/relationships/tags" Target="../tags/tag81.xml"/><Relationship Id="rId10" Type="http://schemas.openxmlformats.org/officeDocument/2006/relationships/image" Target="../media/image23.png"/><Relationship Id="rId4" Type="http://schemas.openxmlformats.org/officeDocument/2006/relationships/tags" Target="../tags/tag80.xml"/><Relationship Id="rId9" Type="http://schemas.openxmlformats.org/officeDocument/2006/relationships/image" Target="../media/image22.png"/></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347.xml.rels><?xml version="1.0" encoding="UTF-8" standalone="yes"?>
<Relationships xmlns="http://schemas.openxmlformats.org/package/2006/relationships"><Relationship Id="rId3" Type="http://schemas.openxmlformats.org/officeDocument/2006/relationships/slideMaster" Target="../slideMasters/slideMaster41.xml"/><Relationship Id="rId2" Type="http://schemas.openxmlformats.org/officeDocument/2006/relationships/tags" Target="../tags/tag82.xml"/><Relationship Id="rId1" Type="http://schemas.openxmlformats.org/officeDocument/2006/relationships/vmlDrawing" Target="../drawings/vmlDrawing41.vml"/><Relationship Id="rId4" Type="http://schemas.openxmlformats.org/officeDocument/2006/relationships/oleObject" Target="../embeddings/oleObject41.bin"/></Relationships>
</file>

<file path=ppt/slideLayouts/_rels/slideLayout348.xml.rels><?xml version="1.0" encoding="UTF-8" standalone="yes"?>
<Relationships xmlns="http://schemas.openxmlformats.org/package/2006/relationships"><Relationship Id="rId3" Type="http://schemas.openxmlformats.org/officeDocument/2006/relationships/slideMaster" Target="../slideMasters/slideMaster41.xml"/><Relationship Id="rId2" Type="http://schemas.openxmlformats.org/officeDocument/2006/relationships/tags" Target="../tags/tag83.xml"/><Relationship Id="rId1" Type="http://schemas.openxmlformats.org/officeDocument/2006/relationships/vmlDrawing" Target="../drawings/vmlDrawing42.vml"/><Relationship Id="rId4" Type="http://schemas.openxmlformats.org/officeDocument/2006/relationships/oleObject" Target="../embeddings/oleObject42.bin"/></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Master" Target="../slideMasters/slideMaster4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85.xml"/><Relationship Id="rId7" Type="http://schemas.openxmlformats.org/officeDocument/2006/relationships/oleObject" Target="../embeddings/oleObject43.bin"/><Relationship Id="rId2" Type="http://schemas.openxmlformats.org/officeDocument/2006/relationships/tags" Target="../tags/tag84.xml"/><Relationship Id="rId1" Type="http://schemas.openxmlformats.org/officeDocument/2006/relationships/vmlDrawing" Target="../drawings/vmlDrawing43.vml"/><Relationship Id="rId6" Type="http://schemas.openxmlformats.org/officeDocument/2006/relationships/image" Target="../media/image25.jpeg"/><Relationship Id="rId5" Type="http://schemas.openxmlformats.org/officeDocument/2006/relationships/slideMaster" Target="../slideMasters/slideMaster42.xml"/><Relationship Id="rId10" Type="http://schemas.openxmlformats.org/officeDocument/2006/relationships/image" Target="../media/image11.jpeg"/><Relationship Id="rId4" Type="http://schemas.openxmlformats.org/officeDocument/2006/relationships/tags" Target="../tags/tag86.xml"/><Relationship Id="rId9" Type="http://schemas.openxmlformats.org/officeDocument/2006/relationships/image" Target="../media/image23.png"/></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352.xml.rels><?xml version="1.0" encoding="UTF-8" standalone="yes"?>
<Relationships xmlns="http://schemas.openxmlformats.org/package/2006/relationships"><Relationship Id="rId3" Type="http://schemas.openxmlformats.org/officeDocument/2006/relationships/slideMaster" Target="../slideMasters/slideMaster42.xml"/><Relationship Id="rId2" Type="http://schemas.openxmlformats.org/officeDocument/2006/relationships/tags" Target="../tags/tag87.xml"/><Relationship Id="rId1" Type="http://schemas.openxmlformats.org/officeDocument/2006/relationships/vmlDrawing" Target="../drawings/vmlDrawing44.vml"/><Relationship Id="rId4" Type="http://schemas.openxmlformats.org/officeDocument/2006/relationships/oleObject" Target="../embeddings/oleObject44.bin"/></Relationships>
</file>

<file path=ppt/slideLayouts/_rels/slideLayout353.xml.rels><?xml version="1.0" encoding="UTF-8" standalone="yes"?>
<Relationships xmlns="http://schemas.openxmlformats.org/package/2006/relationships"><Relationship Id="rId3" Type="http://schemas.openxmlformats.org/officeDocument/2006/relationships/slideMaster" Target="../slideMasters/slideMaster42.xml"/><Relationship Id="rId2" Type="http://schemas.openxmlformats.org/officeDocument/2006/relationships/tags" Target="../tags/tag88.xml"/><Relationship Id="rId1" Type="http://schemas.openxmlformats.org/officeDocument/2006/relationships/vmlDrawing" Target="../drawings/vmlDrawing45.vml"/><Relationship Id="rId4" Type="http://schemas.openxmlformats.org/officeDocument/2006/relationships/oleObject" Target="../embeddings/oleObject45.bin"/></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35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90.xml"/><Relationship Id="rId7" Type="http://schemas.openxmlformats.org/officeDocument/2006/relationships/oleObject" Target="../embeddings/oleObject46.bin"/><Relationship Id="rId2" Type="http://schemas.openxmlformats.org/officeDocument/2006/relationships/tags" Target="../tags/tag89.xml"/><Relationship Id="rId1" Type="http://schemas.openxmlformats.org/officeDocument/2006/relationships/vmlDrawing" Target="../drawings/vmlDrawing46.vml"/><Relationship Id="rId6" Type="http://schemas.openxmlformats.org/officeDocument/2006/relationships/image" Target="../media/image25.jpeg"/><Relationship Id="rId5" Type="http://schemas.openxmlformats.org/officeDocument/2006/relationships/slideMaster" Target="../slideMasters/slideMaster43.xml"/><Relationship Id="rId10" Type="http://schemas.openxmlformats.org/officeDocument/2006/relationships/image" Target="../media/image11.jpeg"/><Relationship Id="rId4" Type="http://schemas.openxmlformats.org/officeDocument/2006/relationships/tags" Target="../tags/tag91.xml"/><Relationship Id="rId9" Type="http://schemas.openxmlformats.org/officeDocument/2006/relationships/image" Target="../media/image23.png"/></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58.xml.rels><?xml version="1.0" encoding="UTF-8" standalone="yes"?>
<Relationships xmlns="http://schemas.openxmlformats.org/package/2006/relationships"><Relationship Id="rId3" Type="http://schemas.openxmlformats.org/officeDocument/2006/relationships/slideMaster" Target="../slideMasters/slideMaster43.xml"/><Relationship Id="rId2" Type="http://schemas.openxmlformats.org/officeDocument/2006/relationships/tags" Target="../tags/tag92.xml"/><Relationship Id="rId1" Type="http://schemas.openxmlformats.org/officeDocument/2006/relationships/vmlDrawing" Target="../drawings/vmlDrawing47.vml"/><Relationship Id="rId4" Type="http://schemas.openxmlformats.org/officeDocument/2006/relationships/oleObject" Target="../embeddings/oleObject47.bin"/></Relationships>
</file>

<file path=ppt/slideLayouts/_rels/slideLayout359.xml.rels><?xml version="1.0" encoding="UTF-8" standalone="yes"?>
<Relationships xmlns="http://schemas.openxmlformats.org/package/2006/relationships"><Relationship Id="rId3" Type="http://schemas.openxmlformats.org/officeDocument/2006/relationships/slideMaster" Target="../slideMasters/slideMaster43.xml"/><Relationship Id="rId2" Type="http://schemas.openxmlformats.org/officeDocument/2006/relationships/tags" Target="../tags/tag93.xml"/><Relationship Id="rId1" Type="http://schemas.openxmlformats.org/officeDocument/2006/relationships/vmlDrawing" Target="../drawings/vmlDrawing48.vml"/><Relationship Id="rId4" Type="http://schemas.openxmlformats.org/officeDocument/2006/relationships/oleObject" Target="../embeddings/oleObject48.bin"/></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249B7B1B-22E6-4571-B096-06D8471159F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045F3DD-CA8A-44A4-A1D6-428452C01036}" type="slidenum">
              <a:rPr lang="th-TH"/>
              <a:pPr>
                <a:defRPr/>
              </a:pPr>
              <a:t>‹#›</a:t>
            </a:fld>
            <a:endParaRPr lang="th-TH"/>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8D18A39-BA2B-45BB-BEC9-43374C2DED7C}"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4D5F10FE-8921-4D61-91DE-B12F0F24F466}" type="slidenum">
              <a:rPr lang="th-TH"/>
              <a:pPr>
                <a:defRPr/>
              </a:pPr>
              <a:t>‹#›</a:t>
            </a:fld>
            <a:endParaRPr lang="th-TH"/>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065DDF-D1E0-4272-B558-ABD97F1404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12EFC79-CD48-45E9-88C5-DD9F36E684FB}" type="slidenum">
              <a:rPr lang="th-TH"/>
              <a:pPr>
                <a:defRPr/>
              </a:pPr>
              <a:t>‹#›</a:t>
            </a:fld>
            <a:endParaRPr lang="th-TH"/>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9CAA87-DDA8-486F-AE8C-DD87569DA811}"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2A8C4E4-EA1E-413F-BBD2-B1EB6B052DBE}" type="slidenum">
              <a:rPr lang="th-TH"/>
              <a:pPr>
                <a:defRPr/>
              </a:pPr>
              <a:t>‹#›</a:t>
            </a:fld>
            <a:endParaRPr lang="th-TH"/>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2094BD8-5DFC-42EC-9456-B7D1DC1146D5}"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C75FF32-2C01-43C4-887C-9A376E3FDA1F}" type="slidenum">
              <a:rPr lang="th-TH"/>
              <a:pPr>
                <a:defRPr/>
              </a:pPr>
              <a:t>‹#›</a:t>
            </a:fld>
            <a:endParaRPr lang="th-TH"/>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E6711EEE-680E-4CDC-924C-E4B45BE49211}"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53CA2FF5-7E42-40B9-B4AE-FC90424D4209}" type="slidenum">
              <a:rPr lang="th-TH"/>
              <a:pPr>
                <a:defRPr/>
              </a:pPr>
              <a:t>‹#›</a:t>
            </a:fld>
            <a:endParaRPr lang="th-TH"/>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853A9D26-CD57-4D29-BD4D-FBD6047A2DAD}" type="datetime1">
              <a:rPr lang="th-TH"/>
              <a:pPr>
                <a:defRPr/>
              </a:pPr>
              <a:t>16/08/59</a:t>
            </a:fld>
            <a:endParaRPr lang="th-TH"/>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67AE33E-A5D8-47A5-937F-A8BAC797CCCE}" type="slidenum">
              <a:rPr lang="th-TH"/>
              <a:pPr>
                <a:defRPr/>
              </a:pPr>
              <a:t>‹#›</a:t>
            </a:fld>
            <a:endParaRPr lang="th-TH"/>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D59C920-EADC-4F86-B1A9-DE150C0FB201}" type="datetime1">
              <a:rPr lang="th-TH"/>
              <a:pPr>
                <a:defRPr/>
              </a:pPr>
              <a:t>16/08/59</a:t>
            </a:fld>
            <a:endParaRPr lang="th-TH"/>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6509E9F0-CB04-4F53-9744-5FA19A2E8B75}" type="slidenum">
              <a:rPr lang="th-TH"/>
              <a:pPr>
                <a:defRPr/>
              </a:pPr>
              <a:t>‹#›</a:t>
            </a:fld>
            <a:endParaRPr lang="th-TH"/>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B97CFA5-C02A-44CC-9023-20040E6154CB}" type="datetime1">
              <a:rPr lang="th-TH"/>
              <a:pPr>
                <a:defRPr/>
              </a:pPr>
              <a:t>16/08/59</a:t>
            </a:fld>
            <a:endParaRPr lang="th-TH"/>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6824475-1948-454E-8EAD-C90A48750110}" type="slidenum">
              <a:rPr lang="th-TH"/>
              <a:pPr>
                <a:defRPr/>
              </a:pPr>
              <a:t>‹#›</a:t>
            </a:fld>
            <a:endParaRPr lang="th-TH"/>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07F1FFD-7543-48E9-9903-DF84F93B41CF}"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A53A0BB-3616-43E0-ADA5-0F2142197FCF}" type="slidenum">
              <a:rPr lang="th-TH"/>
              <a:pPr>
                <a:defRPr/>
              </a:pPr>
              <a:t>‹#›</a:t>
            </a:fld>
            <a:endParaRPr lang="th-TH"/>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0B20A96E-4CA2-44CE-80E9-0A8BC67CDE2E}"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3386AE9-1D49-43F6-A3A7-D8D5EA0D52B6}" type="slidenum">
              <a:rPr lang="th-TH"/>
              <a:pPr>
                <a:defRPr/>
              </a:pPr>
              <a:t>‹#›</a:t>
            </a:fld>
            <a:endParaRPr lang="th-TH"/>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ABA54CF-2801-4F72-A5F4-CF5F0DCF61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E071A41-2EA2-4A98-9815-2169A4118FD4}" type="slidenum">
              <a:rPr lang="th-TH"/>
              <a:pPr>
                <a:defRPr/>
              </a:pPr>
              <a:t>‹#›</a:t>
            </a:fld>
            <a:endParaRPr 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8539E1A-E998-42DC-B11C-E0BBDA9140F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1B5650E-0660-4513-9A91-04B0DA1D2E42}" type="slidenum">
              <a:rPr lang="th-TH"/>
              <a:pPr>
                <a:defRPr/>
              </a:pPr>
              <a:t>‹#›</a:t>
            </a:fld>
            <a:endParaRPr lang="th-TH"/>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2E3D3EC6-399D-4F2D-A1D3-7081447A715E}"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00C9A69-52B6-41D4-B91A-E4D065A45A1C}" type="slidenum">
              <a:rPr lang="th-TH"/>
              <a:pPr>
                <a:defRPr/>
              </a:pPr>
              <a:t>‹#›</a:t>
            </a:fld>
            <a:endParaRPr lang="th-TH"/>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249B7B1B-22E6-4571-B096-06D8471159F3}"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045F3DD-CA8A-44A4-A1D6-428452C01036}"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3E6B334-E2E6-4640-835F-3DAC7EFCEAFD}"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9899A6-CC0C-4356-A979-93030599A0B9}"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2016D74-D720-4CD0-96DA-8671C0F6FCB1}"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21201BC-79A9-49FE-8A39-68C1EAE6135F}"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29B6F390-460C-4066-BBEF-0A637AFE13DA}"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D6652FA-2E93-4C8D-B882-2E5CA159707A}"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B115FE9F-60B5-440B-9430-FBEB47A46A8B}"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6E4A5A1D-6268-4DF7-884D-C07BE2D2DE03}"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EDF3C4C-CB77-47C0-9A15-BBAB09706184}"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852C47A9-5AA7-43B9-9338-E155B1246230}"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C7E73D-AC26-4A34-AF4E-BB0C0F065C28}"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3BC406B0-6263-43D5-A79A-A07EC6CBEC74}"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5C4A8F-47A9-4D81-A884-AC6CD1BA80B8}"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5DE7227-79B4-43CF-852D-C594B6AE5CED}"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5B39A28-07AA-4BB9-B052-EF21BEFB2761}"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19EDCFF-DB87-405F-8A4E-008ED47D7379}"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9"/>
          <p:cNvSpPr>
            <a:spLocks noChangeArrowheads="1"/>
          </p:cNvSpPr>
          <p:nvPr userDrawn="1"/>
        </p:nvSpPr>
        <p:spPr bwMode="auto">
          <a:xfrm>
            <a:off x="1" y="738229"/>
            <a:ext cx="9901238" cy="16859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3" name="Line 31"/>
          <p:cNvSpPr>
            <a:spLocks noChangeShapeType="1"/>
          </p:cNvSpPr>
          <p:nvPr userDrawn="1"/>
        </p:nvSpPr>
        <p:spPr bwMode="auto">
          <a:xfrm>
            <a:off x="1" y="2519363"/>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4" name="Line 31"/>
          <p:cNvSpPr>
            <a:spLocks noChangeShapeType="1"/>
          </p:cNvSpPr>
          <p:nvPr userDrawn="1"/>
        </p:nvSpPr>
        <p:spPr bwMode="auto">
          <a:xfrm>
            <a:off x="1" y="649288"/>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pic>
        <p:nvPicPr>
          <p:cNvPr id="5" name="Picture 9"/>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412980" y="4810540"/>
            <a:ext cx="1173967" cy="906668"/>
          </a:xfrm>
          <a:prstGeom prst="rect">
            <a:avLst/>
          </a:prstGeom>
          <a:noFill/>
          <a:ln w="9525">
            <a:noFill/>
            <a:miter lim="800000"/>
            <a:headEnd/>
            <a:tailEnd/>
          </a:ln>
        </p:spPr>
      </p:pic>
      <p:sp>
        <p:nvSpPr>
          <p:cNvPr id="6" name="Rectangle 5"/>
          <p:cNvSpPr/>
          <p:nvPr userDrawn="1"/>
        </p:nvSpPr>
        <p:spPr>
          <a:xfrm>
            <a:off x="4763" y="5795064"/>
            <a:ext cx="9906000" cy="681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2E2E9C"/>
                </a:solidFill>
                <a:latin typeface="Century Gothic" panose="020B0502020202020204" pitchFamily="34" charset="0"/>
              </a:rPr>
              <a:t>MAKE</a:t>
            </a:r>
            <a:r>
              <a:rPr lang="en-US" sz="2400" b="1" dirty="0">
                <a:solidFill>
                  <a:srgbClr val="2E2E9C"/>
                </a:solidFill>
                <a:latin typeface="Century Gothic" panose="020B0502020202020204" pitchFamily="34" charset="0"/>
              </a:rPr>
              <a:t> SIMPLE </a:t>
            </a:r>
            <a:r>
              <a:rPr lang="en-US" sz="1200" b="1" dirty="0">
                <a:solidFill>
                  <a:srgbClr val="2E2E9C"/>
                </a:solidFill>
                <a:latin typeface="Century Gothic" panose="020B0502020202020204" pitchFamily="34" charset="0"/>
              </a:rPr>
              <a:t>BE</a:t>
            </a:r>
            <a:r>
              <a:rPr lang="en-US" sz="2400" b="1" dirty="0">
                <a:solidFill>
                  <a:srgbClr val="2E2E9C"/>
                </a:solidFill>
                <a:latin typeface="Century Gothic" panose="020B0502020202020204" pitchFamily="34" charset="0"/>
              </a:rPr>
              <a:t> MODERN</a:t>
            </a:r>
            <a:endParaRPr lang="th-TH" sz="2400" b="1" dirty="0">
              <a:solidFill>
                <a:srgbClr val="2E2E9C"/>
              </a:solidFill>
              <a:latin typeface="Century Gothic" panose="020B0502020202020204" pitchFamily="34" charset="0"/>
            </a:endParaRPr>
          </a:p>
        </p:txBody>
      </p:sp>
      <p:sp>
        <p:nvSpPr>
          <p:cNvPr id="7" name="Date Placeholder 3"/>
          <p:cNvSpPr>
            <a:spLocks noGrp="1"/>
          </p:cNvSpPr>
          <p:nvPr>
            <p:ph type="dt" sz="half" idx="10"/>
          </p:nvPr>
        </p:nvSpPr>
        <p:spPr/>
        <p:txBody>
          <a:bodyPr/>
          <a:lstStyle>
            <a:lvl1pPr>
              <a:defRPr/>
            </a:lvl1pPr>
          </a:lstStyle>
          <a:p>
            <a:pPr>
              <a:defRPr/>
            </a:pPr>
            <a:fld id="{00DFE60D-9D05-4DB6-84D4-5E3733B60BAF}"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48E5F796-0285-4A6F-BDD7-842DD8E33E8B}" type="slidenum">
              <a:rPr lang="th-TH"/>
              <a:pPr>
                <a:defRPr/>
              </a:pPr>
              <a:t>‹#›</a:t>
            </a:fld>
            <a:endParaRPr lang="th-TH"/>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8D18A39-BA2B-45BB-BEC9-43374C2DED7C}"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5F10FE-8921-4D61-91DE-B12F0F24F466}"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8539E1A-E998-42DC-B11C-E0BBDA9140F0}"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B5650E-0660-4513-9A91-04B0DA1D2E42}" type="slidenum">
              <a:rPr lang="th-TH">
                <a:solidFill>
                  <a:prstClr val="black">
                    <a:tint val="75000"/>
                  </a:prstClr>
                </a:solidFill>
              </a:rPr>
              <a:pPr>
                <a:defRPr/>
              </a:pPr>
              <a:t>‹#›</a:t>
            </a:fld>
            <a:endParaRPr lang="th-TH">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065DDF-D1E0-4272-B558-ABD97F1404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12EFC79-CD48-45E9-88C5-DD9F36E684FB}" type="slidenum">
              <a:rPr lang="th-TH"/>
              <a:pPr>
                <a:defRPr/>
              </a:pPr>
              <a:t>‹#›</a:t>
            </a:fld>
            <a:endParaRPr lang="th-TH"/>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9CAA87-DDA8-486F-AE8C-DD87569DA811}"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2A8C4E4-EA1E-413F-BBD2-B1EB6B052DBE}" type="slidenum">
              <a:rPr lang="th-TH"/>
              <a:pPr>
                <a:defRPr/>
              </a:pPr>
              <a:t>‹#›</a:t>
            </a:fld>
            <a:endParaRPr lang="th-TH"/>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2094BD8-5DFC-42EC-9456-B7D1DC1146D5}"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C75FF32-2C01-43C4-887C-9A376E3FDA1F}" type="slidenum">
              <a:rPr lang="th-TH"/>
              <a:pPr>
                <a:defRPr/>
              </a:pPr>
              <a:t>‹#›</a:t>
            </a:fld>
            <a:endParaRPr lang="th-TH"/>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E6711EEE-680E-4CDC-924C-E4B45BE49211}"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53CA2FF5-7E42-40B9-B4AE-FC90424D4209}" type="slidenum">
              <a:rPr lang="th-TH"/>
              <a:pPr>
                <a:defRPr/>
              </a:pPr>
              <a:t>‹#›</a:t>
            </a:fld>
            <a:endParaRPr lang="th-TH"/>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853A9D26-CD57-4D29-BD4D-FBD6047A2DAD}" type="datetime1">
              <a:rPr lang="th-TH"/>
              <a:pPr>
                <a:defRPr/>
              </a:pPr>
              <a:t>16/08/59</a:t>
            </a:fld>
            <a:endParaRPr lang="th-TH"/>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67AE33E-A5D8-47A5-937F-A8BAC797CCCE}" type="slidenum">
              <a:rPr lang="th-TH"/>
              <a:pPr>
                <a:defRPr/>
              </a:pPr>
              <a:t>‹#›</a:t>
            </a:fld>
            <a:endParaRPr lang="th-TH"/>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D59C920-EADC-4F86-B1A9-DE150C0FB201}" type="datetime1">
              <a:rPr lang="th-TH"/>
              <a:pPr>
                <a:defRPr/>
              </a:pPr>
              <a:t>16/08/59</a:t>
            </a:fld>
            <a:endParaRPr lang="th-TH"/>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6509E9F0-CB04-4F53-9744-5FA19A2E8B75}" type="slidenum">
              <a:rPr lang="th-TH"/>
              <a:pPr>
                <a:defRPr/>
              </a:pPr>
              <a:t>‹#›</a:t>
            </a:fld>
            <a:endParaRPr lang="th-TH"/>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B97CFA5-C02A-44CC-9023-20040E6154CB}" type="datetime1">
              <a:rPr lang="th-TH"/>
              <a:pPr>
                <a:defRPr/>
              </a:pPr>
              <a:t>16/08/59</a:t>
            </a:fld>
            <a:endParaRPr lang="th-TH"/>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6824475-1948-454E-8EAD-C90A48750110}" type="slidenum">
              <a:rPr lang="th-TH"/>
              <a:pPr>
                <a:defRPr/>
              </a:pPr>
              <a:t>‹#›</a:t>
            </a:fld>
            <a:endParaRPr lang="th-TH"/>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07F1FFD-7543-48E9-9903-DF84F93B41CF}"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A53A0BB-3616-43E0-ADA5-0F2142197FCF}" type="slidenum">
              <a:rPr lang="th-TH"/>
              <a:pPr>
                <a:defRPr/>
              </a:pPr>
              <a:t>‹#›</a:t>
            </a:fld>
            <a:endParaRPr lang="th-TH"/>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4390A101-D2B7-42AC-BF16-DE6EEECB7B85}"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C27171B6-1455-449A-9B5E-9E62D5763A2E}" type="slidenum">
              <a:rPr lang="th-TH"/>
              <a:pPr>
                <a:defRPr/>
              </a:pPr>
              <a:t>‹#›</a:t>
            </a:fld>
            <a:endParaRPr lang="th-TH"/>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0B20A96E-4CA2-44CE-80E9-0A8BC67CDE2E}"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3386AE9-1D49-43F6-A3A7-D8D5EA0D52B6}" type="slidenum">
              <a:rPr lang="th-TH"/>
              <a:pPr>
                <a:defRPr/>
              </a:pPr>
              <a:t>‹#›</a:t>
            </a:fld>
            <a:endParaRPr lang="th-TH"/>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ABA54CF-2801-4F72-A5F4-CF5F0DCF61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E071A41-2EA2-4A98-9815-2169A4118FD4}" type="slidenum">
              <a:rPr lang="th-TH"/>
              <a:pPr>
                <a:defRPr/>
              </a:pPr>
              <a:t>‹#›</a:t>
            </a:fld>
            <a:endParaRPr lang="th-TH"/>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2E3D3EC6-399D-4F2D-A1D3-7081447A715E}"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00C9A69-52B6-41D4-B91A-E4D065A45A1C}" type="slidenum">
              <a:rPr lang="th-TH"/>
              <a:pPr>
                <a:defRPr/>
              </a:pPr>
              <a:t>‹#›</a:t>
            </a:fld>
            <a:endParaRPr lang="th-TH"/>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4800BAB5-12F5-4495-BC12-AA7B6885465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9F4FDC84-276E-4A56-8389-675975F2EF0A}" type="slidenum">
              <a:rPr lang="th-TH" altLang="en-US"/>
              <a:pPr>
                <a:defRPr/>
              </a:pPr>
              <a:t>‹#›</a:t>
            </a:fld>
            <a:endParaRPr lang="th-TH" altLang="en-US"/>
          </a:p>
        </p:txBody>
      </p:sp>
    </p:spTree>
    <p:extLst>
      <p:ext uri="{BB962C8B-B14F-4D97-AF65-F5344CB8AC3E}">
        <p14:creationId xmlns:p14="http://schemas.microsoft.com/office/powerpoint/2010/main" val="164346610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F28F8D9-51A7-4D07-A246-BCEB71223858}"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68AF7482-4181-4204-AEA4-3D4C6FDABA33}" type="slidenum">
              <a:rPr lang="th-TH" altLang="en-US"/>
              <a:pPr>
                <a:defRPr/>
              </a:pPr>
              <a:t>‹#›</a:t>
            </a:fld>
            <a:endParaRPr lang="th-TH" altLang="en-US"/>
          </a:p>
        </p:txBody>
      </p:sp>
    </p:spTree>
    <p:extLst>
      <p:ext uri="{BB962C8B-B14F-4D97-AF65-F5344CB8AC3E}">
        <p14:creationId xmlns:p14="http://schemas.microsoft.com/office/powerpoint/2010/main" val="255774938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406319C-C6E2-4FA4-9D26-47CD8B7266A9}"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DECBCCE-536E-4000-837A-3124ABF0A787}" type="slidenum">
              <a:rPr lang="th-TH" altLang="en-US"/>
              <a:pPr>
                <a:defRPr/>
              </a:pPr>
              <a:t>‹#›</a:t>
            </a:fld>
            <a:endParaRPr lang="th-TH" altLang="en-US"/>
          </a:p>
        </p:txBody>
      </p:sp>
    </p:spTree>
    <p:extLst>
      <p:ext uri="{BB962C8B-B14F-4D97-AF65-F5344CB8AC3E}">
        <p14:creationId xmlns:p14="http://schemas.microsoft.com/office/powerpoint/2010/main" val="392258284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3844E9A8-1137-4F0D-8AC0-AA075A85040B}"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DFD4E340-B922-4C51-9886-BAFD1762509F}" type="slidenum">
              <a:rPr lang="th-TH" altLang="en-US"/>
              <a:pPr>
                <a:defRPr/>
              </a:pPr>
              <a:t>‹#›</a:t>
            </a:fld>
            <a:endParaRPr lang="th-TH" altLang="en-US"/>
          </a:p>
        </p:txBody>
      </p:sp>
    </p:spTree>
    <p:extLst>
      <p:ext uri="{BB962C8B-B14F-4D97-AF65-F5344CB8AC3E}">
        <p14:creationId xmlns:p14="http://schemas.microsoft.com/office/powerpoint/2010/main" val="3041090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AC0113EA-C308-4023-BDC9-887ECBC064A1}"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4BEEE09C-EF3C-47AA-8AA1-4CE7F5497559}" type="slidenum">
              <a:rPr lang="th-TH" altLang="en-US"/>
              <a:pPr>
                <a:defRPr/>
              </a:pPr>
              <a:t>‹#›</a:t>
            </a:fld>
            <a:endParaRPr lang="th-TH" altLang="en-US"/>
          </a:p>
        </p:txBody>
      </p:sp>
    </p:spTree>
    <p:extLst>
      <p:ext uri="{BB962C8B-B14F-4D97-AF65-F5344CB8AC3E}">
        <p14:creationId xmlns:p14="http://schemas.microsoft.com/office/powerpoint/2010/main" val="425599180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F7758DC-55A9-4F67-B243-79B033C80ADA}"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C39EFB39-B7BE-4E0A-B734-0E832107AE9A}" type="slidenum">
              <a:rPr lang="th-TH" altLang="en-US"/>
              <a:pPr>
                <a:defRPr/>
              </a:pPr>
              <a:t>‹#›</a:t>
            </a:fld>
            <a:endParaRPr lang="th-TH" altLang="en-US"/>
          </a:p>
        </p:txBody>
      </p:sp>
    </p:spTree>
    <p:extLst>
      <p:ext uri="{BB962C8B-B14F-4D97-AF65-F5344CB8AC3E}">
        <p14:creationId xmlns:p14="http://schemas.microsoft.com/office/powerpoint/2010/main" val="216340635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B9518D-0439-4155-8CD4-713F847B16AB}"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F5DF08C3-9038-42FF-937C-E8D8329BE76A}" type="slidenum">
              <a:rPr lang="th-TH" altLang="en-US"/>
              <a:pPr>
                <a:defRPr/>
              </a:pPr>
              <a:t>‹#›</a:t>
            </a:fld>
            <a:endParaRPr lang="th-TH" altLang="en-US"/>
          </a:p>
        </p:txBody>
      </p:sp>
    </p:spTree>
    <p:extLst>
      <p:ext uri="{BB962C8B-B14F-4D97-AF65-F5344CB8AC3E}">
        <p14:creationId xmlns:p14="http://schemas.microsoft.com/office/powerpoint/2010/main" val="2760213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3"/>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648"/>
            <a:ext cx="8543925" cy="1500187"/>
          </a:xfrm>
        </p:spPr>
        <p:txBody>
          <a:bodyPr/>
          <a:lstStyle>
            <a:lvl1pPr marL="0" indent="0">
              <a:buNone/>
              <a:defRPr sz="2400">
                <a:solidFill>
                  <a:schemeClr val="tx1">
                    <a:tint val="75000"/>
                  </a:schemeClr>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EBBAD3-366D-42E8-90DA-1543BF702304}"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C340DD1-ECB2-46DD-BEB6-1B21008D2263}" type="slidenum">
              <a:rPr lang="th-TH"/>
              <a:pPr>
                <a:defRPr/>
              </a:pPr>
              <a:t>‹#›</a:t>
            </a:fld>
            <a:endParaRPr lang="th-TH"/>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AED7E64-F6DD-4038-B44F-FC6E3493977D}"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AFAD9227-B743-4DA6-888F-3A94FF58AC0D}" type="slidenum">
              <a:rPr lang="th-TH" altLang="en-US"/>
              <a:pPr>
                <a:defRPr/>
              </a:pPr>
              <a:t>‹#›</a:t>
            </a:fld>
            <a:endParaRPr lang="th-TH" altLang="en-US"/>
          </a:p>
        </p:txBody>
      </p:sp>
    </p:spTree>
    <p:extLst>
      <p:ext uri="{BB962C8B-B14F-4D97-AF65-F5344CB8AC3E}">
        <p14:creationId xmlns:p14="http://schemas.microsoft.com/office/powerpoint/2010/main" val="180502939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8011274-49D9-44DD-B7BD-4AF64316E9C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AA965CCF-3A45-4979-B837-6D860B4628B1}" type="slidenum">
              <a:rPr lang="th-TH" altLang="en-US"/>
              <a:pPr>
                <a:defRPr/>
              </a:pPr>
              <a:t>‹#›</a:t>
            </a:fld>
            <a:endParaRPr lang="th-TH" altLang="en-US"/>
          </a:p>
        </p:txBody>
      </p:sp>
    </p:spTree>
    <p:extLst>
      <p:ext uri="{BB962C8B-B14F-4D97-AF65-F5344CB8AC3E}">
        <p14:creationId xmlns:p14="http://schemas.microsoft.com/office/powerpoint/2010/main" val="73465976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027143DA-6BDF-4CD5-8FD5-38A8038E9AC9}"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A5D42CC1-7436-4631-8E1A-F472C3A8B2E6}" type="slidenum">
              <a:rPr lang="th-TH" altLang="en-US"/>
              <a:pPr>
                <a:defRPr/>
              </a:pPr>
              <a:t>‹#›</a:t>
            </a:fld>
            <a:endParaRPr lang="th-TH" altLang="en-US"/>
          </a:p>
        </p:txBody>
      </p:sp>
    </p:spTree>
    <p:extLst>
      <p:ext uri="{BB962C8B-B14F-4D97-AF65-F5344CB8AC3E}">
        <p14:creationId xmlns:p14="http://schemas.microsoft.com/office/powerpoint/2010/main" val="142362538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4C3D7E4-4D4A-437C-84D1-185B79701DD5}"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8D00080-3C9B-4724-855F-8A8E36D80B04}" type="slidenum">
              <a:rPr lang="th-TH" altLang="en-US"/>
              <a:pPr>
                <a:defRPr/>
              </a:pPr>
              <a:t>‹#›</a:t>
            </a:fld>
            <a:endParaRPr lang="th-TH" altLang="en-US"/>
          </a:p>
        </p:txBody>
      </p:sp>
    </p:spTree>
    <p:extLst>
      <p:ext uri="{BB962C8B-B14F-4D97-AF65-F5344CB8AC3E}">
        <p14:creationId xmlns:p14="http://schemas.microsoft.com/office/powerpoint/2010/main" val="9859588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AFA51999-2B08-42DA-A9BD-DA6E63A7948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95BE2360-00BB-446A-B58C-8F4B6167C96B}" type="slidenum">
              <a:rPr lang="th-TH" altLang="en-US"/>
              <a:pPr/>
              <a:t>‹#›</a:t>
            </a:fld>
            <a:endParaRPr lang="th-TH" altLang="en-US"/>
          </a:p>
        </p:txBody>
      </p:sp>
    </p:spTree>
    <p:extLst>
      <p:ext uri="{BB962C8B-B14F-4D97-AF65-F5344CB8AC3E}">
        <p14:creationId xmlns:p14="http://schemas.microsoft.com/office/powerpoint/2010/main" val="39407920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8D62F4A-EA4E-40F7-9A17-520183B169A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26EC729-449C-46F7-91F8-8680C4F97F59}" type="slidenum">
              <a:rPr lang="th-TH" altLang="en-US"/>
              <a:pPr/>
              <a:t>‹#›</a:t>
            </a:fld>
            <a:endParaRPr lang="th-TH" altLang="en-US"/>
          </a:p>
        </p:txBody>
      </p:sp>
    </p:spTree>
    <p:extLst>
      <p:ext uri="{BB962C8B-B14F-4D97-AF65-F5344CB8AC3E}">
        <p14:creationId xmlns:p14="http://schemas.microsoft.com/office/powerpoint/2010/main" val="42047536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9C797B4-0A69-4174-8F46-097622E2EA8C}"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AF2BC6BA-97D0-43A8-8A30-5A946EB6924F}" type="slidenum">
              <a:rPr lang="th-TH" altLang="en-US"/>
              <a:pPr/>
              <a:t>‹#›</a:t>
            </a:fld>
            <a:endParaRPr lang="th-TH" altLang="en-US"/>
          </a:p>
        </p:txBody>
      </p:sp>
    </p:spTree>
    <p:extLst>
      <p:ext uri="{BB962C8B-B14F-4D97-AF65-F5344CB8AC3E}">
        <p14:creationId xmlns:p14="http://schemas.microsoft.com/office/powerpoint/2010/main" val="88214438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05E84D6-400B-4615-B7B2-CF6599B25353}"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94A242C-E7B4-426A-8916-84B7D9071566}" type="slidenum">
              <a:rPr lang="th-TH" altLang="en-US"/>
              <a:pPr/>
              <a:t>‹#›</a:t>
            </a:fld>
            <a:endParaRPr lang="th-TH" altLang="en-US"/>
          </a:p>
        </p:txBody>
      </p:sp>
    </p:spTree>
    <p:extLst>
      <p:ext uri="{BB962C8B-B14F-4D97-AF65-F5344CB8AC3E}">
        <p14:creationId xmlns:p14="http://schemas.microsoft.com/office/powerpoint/2010/main" val="120466117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E3E0E8B7-9E9D-41CB-99F3-31B227C7BF3E}"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D00247AB-0957-4BF9-A66B-70867F925FD0}" type="slidenum">
              <a:rPr lang="th-TH" altLang="en-US"/>
              <a:pPr/>
              <a:t>‹#›</a:t>
            </a:fld>
            <a:endParaRPr lang="th-TH" altLang="en-US"/>
          </a:p>
        </p:txBody>
      </p:sp>
    </p:spTree>
    <p:extLst>
      <p:ext uri="{BB962C8B-B14F-4D97-AF65-F5344CB8AC3E}">
        <p14:creationId xmlns:p14="http://schemas.microsoft.com/office/powerpoint/2010/main" val="332485356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D38971F-6A4A-4362-A6A7-C32E6AF46FCE}"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28A367B9-2376-4870-94DD-F5648F9C1B60}" type="slidenum">
              <a:rPr lang="th-TH" altLang="en-US"/>
              <a:pPr/>
              <a:t>‹#›</a:t>
            </a:fld>
            <a:endParaRPr lang="th-TH" altLang="en-US"/>
          </a:p>
        </p:txBody>
      </p:sp>
    </p:spTree>
    <p:extLst>
      <p:ext uri="{BB962C8B-B14F-4D97-AF65-F5344CB8AC3E}">
        <p14:creationId xmlns:p14="http://schemas.microsoft.com/office/powerpoint/2010/main" val="2183460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3C2E63F8-7468-48A5-BA13-A40598CCE7B4}"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42200718-39C1-4BDA-847B-518B4F8492DB}" type="slidenum">
              <a:rPr lang="th-TH"/>
              <a:pPr>
                <a:defRPr/>
              </a:pPr>
              <a:t>‹#›</a:t>
            </a:fld>
            <a:endParaRPr lang="th-TH"/>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30F21A-D770-4BB3-A003-2A22A38B989A}"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B919539F-AA16-40BF-B708-45D5ECADEA47}" type="slidenum">
              <a:rPr lang="th-TH" altLang="en-US"/>
              <a:pPr/>
              <a:t>‹#›</a:t>
            </a:fld>
            <a:endParaRPr lang="th-TH" altLang="en-US"/>
          </a:p>
        </p:txBody>
      </p:sp>
    </p:spTree>
    <p:extLst>
      <p:ext uri="{BB962C8B-B14F-4D97-AF65-F5344CB8AC3E}">
        <p14:creationId xmlns:p14="http://schemas.microsoft.com/office/powerpoint/2010/main" val="196663502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505513-2B2E-4C09-BF53-42AFCF8A1C9A}"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B8531B81-FAB5-4975-B412-9A1F876E2F1A}" type="slidenum">
              <a:rPr lang="th-TH" altLang="en-US"/>
              <a:pPr/>
              <a:t>‹#›</a:t>
            </a:fld>
            <a:endParaRPr lang="th-TH" altLang="en-US"/>
          </a:p>
        </p:txBody>
      </p:sp>
    </p:spTree>
    <p:extLst>
      <p:ext uri="{BB962C8B-B14F-4D97-AF65-F5344CB8AC3E}">
        <p14:creationId xmlns:p14="http://schemas.microsoft.com/office/powerpoint/2010/main" val="6146429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0EF18BE-390E-4FBF-AD30-577725D2BD94}"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9C570467-3158-4238-98DB-5C8938FB206B}" type="slidenum">
              <a:rPr lang="th-TH" altLang="en-US"/>
              <a:pPr/>
              <a:t>‹#›</a:t>
            </a:fld>
            <a:endParaRPr lang="th-TH" altLang="en-US"/>
          </a:p>
        </p:txBody>
      </p:sp>
    </p:spTree>
    <p:extLst>
      <p:ext uri="{BB962C8B-B14F-4D97-AF65-F5344CB8AC3E}">
        <p14:creationId xmlns:p14="http://schemas.microsoft.com/office/powerpoint/2010/main" val="154046762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021A4AA-32E4-4357-978B-095491808B57}"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7BAB698-6073-43A6-8AB9-1F0CB5CB6628}" type="slidenum">
              <a:rPr lang="th-TH" altLang="en-US"/>
              <a:pPr/>
              <a:t>‹#›</a:t>
            </a:fld>
            <a:endParaRPr lang="th-TH" altLang="en-US"/>
          </a:p>
        </p:txBody>
      </p:sp>
    </p:spTree>
    <p:extLst>
      <p:ext uri="{BB962C8B-B14F-4D97-AF65-F5344CB8AC3E}">
        <p14:creationId xmlns:p14="http://schemas.microsoft.com/office/powerpoint/2010/main" val="197987569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5ED91C7-BB79-4A7D-88DC-2BCB4B4815D6}"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259B6AD-3FEB-4C25-944D-FFB50902AE7F}" type="slidenum">
              <a:rPr lang="th-TH" altLang="en-US"/>
              <a:pPr/>
              <a:t>‹#›</a:t>
            </a:fld>
            <a:endParaRPr lang="th-TH" altLang="en-US"/>
          </a:p>
        </p:txBody>
      </p:sp>
    </p:spTree>
    <p:extLst>
      <p:ext uri="{BB962C8B-B14F-4D97-AF65-F5344CB8AC3E}">
        <p14:creationId xmlns:p14="http://schemas.microsoft.com/office/powerpoint/2010/main" val="36247694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8197" name="think-cell Slide" r:id="rId8" imgW="0" imgH="0" progId="">
                  <p:embed/>
                </p:oleObj>
              </mc:Choice>
              <mc:Fallback>
                <p:oleObj name="think-cell Slide" r:id="rId8" imgW="0" imgH="0" progId="">
                  <p:embed/>
                  <p:pic>
                    <p:nvPicPr>
                      <p:cNvPr id="0" name="AutoShape 2207"/>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4237384209"/>
      </p:ext>
    </p:extLst>
  </p:cSld>
  <p:clrMapOvr>
    <a:masterClrMapping/>
  </p:clrMapOvr>
  <p:hf hdr="0" dt="0"/>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115870848"/>
      </p:ext>
    </p:extLst>
  </p:cSld>
  <p:clrMapOvr>
    <a:masterClrMapping/>
  </p:clrMapOvr>
  <p:hf hdr="0" dt="0"/>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9221" name="think-cell Slide" r:id="rId4" imgW="0" imgH="0" progId="">
                  <p:embed/>
                </p:oleObj>
              </mc:Choice>
              <mc:Fallback>
                <p:oleObj name="think-cell Slide" r:id="rId4" imgW="0" imgH="0" progId="">
                  <p:embed/>
                  <p:pic>
                    <p:nvPicPr>
                      <p:cNvPr id="0" name="AutoShape 2207"/>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731185264"/>
      </p:ext>
    </p:extLst>
  </p:cSld>
  <p:clrMapOvr>
    <a:masterClrMapping/>
  </p:clrMapOvr>
  <p:hf hdr="0" dt="0"/>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0245" name="think-cell Slide" r:id="rId4" imgW="0" imgH="0" progId="">
                  <p:embed/>
                </p:oleObj>
              </mc:Choice>
              <mc:Fallback>
                <p:oleObj name="think-cell Slide" r:id="rId4" imgW="0" imgH="0" progId="">
                  <p:embed/>
                  <p:pic>
                    <p:nvPicPr>
                      <p:cNvPr id="0" name="AutoShape 2207"/>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542472202"/>
      </p:ext>
    </p:extLst>
  </p:cSld>
  <p:clrMapOvr>
    <a:masterClrMapping/>
  </p:clrMapOvr>
  <p:hf hdr="0" dt="0"/>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4274" name="think-cell Slide" r:id="rId8" imgW="0" imgH="0" progId="">
                  <p:embed/>
                </p:oleObj>
              </mc:Choice>
              <mc:Fallback>
                <p:oleObj name="think-cell Slide" r:id="rId8" imgW="0" imgH="0" progId="">
                  <p:embed/>
                  <p:pic>
                    <p:nvPicPr>
                      <p:cNvPr id="0" name="AutoShape 214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2863817641"/>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9EB31FA9-9D12-41EA-8697-65E4514BA32C}"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7EE50540-B215-47DD-BF6E-32E2F2674846}" type="slidenum">
              <a:rPr lang="th-TH"/>
              <a:pPr>
                <a:defRPr/>
              </a:pPr>
              <a:t>‹#›</a:t>
            </a:fld>
            <a:endParaRPr lang="th-TH"/>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279719239"/>
      </p:ext>
    </p:extLst>
  </p:cSld>
  <p:clrMapOvr>
    <a:masterClrMapping/>
  </p:clrMapOvr>
  <p:hf hdr="0" dt="0"/>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5298" name="think-cell Slide" r:id="rId4" imgW="0" imgH="0" progId="">
                  <p:embed/>
                </p:oleObj>
              </mc:Choice>
              <mc:Fallback>
                <p:oleObj name="think-cell Slide" r:id="rId4" imgW="0" imgH="0" progId="">
                  <p:embed/>
                  <p:pic>
                    <p:nvPicPr>
                      <p:cNvPr id="0" name="AutoShape 214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3608230057"/>
      </p:ext>
    </p:extLst>
  </p:cSld>
  <p:clrMapOvr>
    <a:masterClrMapping/>
  </p:clrMapOvr>
  <p:hf hdr="0" dt="0"/>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6322" name="think-cell Slide" r:id="rId4" imgW="0" imgH="0" progId="">
                  <p:embed/>
                </p:oleObj>
              </mc:Choice>
              <mc:Fallback>
                <p:oleObj name="think-cell Slide" r:id="rId4" imgW="0" imgH="0" progId="">
                  <p:embed/>
                  <p:pic>
                    <p:nvPicPr>
                      <p:cNvPr id="0" name="AutoShape 214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792334703"/>
      </p:ext>
    </p:extLst>
  </p:cSld>
  <p:clrMapOvr>
    <a:masterClrMapping/>
  </p:clrMapOvr>
  <p:hf hdr="0" dt="0"/>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Line 31"/>
          <p:cNvSpPr>
            <a:spLocks noChangeShapeType="1"/>
          </p:cNvSpPr>
          <p:nvPr userDrawn="1"/>
        </p:nvSpPr>
        <p:spPr bwMode="auto">
          <a:xfrm>
            <a:off x="31" y="4011613"/>
            <a:ext cx="9910763" cy="0"/>
          </a:xfrm>
          <a:prstGeom prst="line">
            <a:avLst/>
          </a:prstGeom>
          <a:noFill/>
          <a:ln w="7620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a:solidFill>
                <a:prstClr val="black"/>
              </a:solidFill>
            </a:endParaRPr>
          </a:p>
        </p:txBody>
      </p:sp>
      <p:sp>
        <p:nvSpPr>
          <p:cNvPr id="3" name="Rectangle 2"/>
          <p:cNvSpPr/>
          <p:nvPr userDrawn="1"/>
        </p:nvSpPr>
        <p:spPr>
          <a:xfrm>
            <a:off x="4763" y="3259139"/>
            <a:ext cx="9906000" cy="6810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rgbClr val="2E2E9C"/>
                </a:solidFill>
                <a:latin typeface="Century Gothic" panose="020B0502020202020204" pitchFamily="34" charset="0"/>
              </a:rPr>
              <a:t>MAKE</a:t>
            </a:r>
            <a:r>
              <a:rPr lang="en-US" b="1" dirty="0">
                <a:solidFill>
                  <a:srgbClr val="2E2E9C"/>
                </a:solidFill>
                <a:latin typeface="Century Gothic" panose="020B0502020202020204" pitchFamily="34" charset="0"/>
              </a:rPr>
              <a:t> SIMPLE </a:t>
            </a:r>
            <a:r>
              <a:rPr lang="en-US" sz="1400" b="1" dirty="0">
                <a:solidFill>
                  <a:srgbClr val="2E2E9C"/>
                </a:solidFill>
                <a:latin typeface="Century Gothic" panose="020B0502020202020204" pitchFamily="34" charset="0"/>
              </a:rPr>
              <a:t>BE</a:t>
            </a:r>
            <a:r>
              <a:rPr lang="en-US" b="1" dirty="0">
                <a:solidFill>
                  <a:srgbClr val="2E2E9C"/>
                </a:solidFill>
                <a:latin typeface="Century Gothic" panose="020B0502020202020204" pitchFamily="34" charset="0"/>
              </a:rPr>
              <a:t> MODERN</a:t>
            </a:r>
            <a:endParaRPr lang="th-TH" b="1" dirty="0">
              <a:solidFill>
                <a:srgbClr val="2E2E9C"/>
              </a:solidFill>
              <a:latin typeface="Century Gothic" panose="020B0502020202020204" pitchFamily="34" charset="0"/>
            </a:endParaRPr>
          </a:p>
        </p:txBody>
      </p:sp>
      <p:pic>
        <p:nvPicPr>
          <p:cNvPr id="4" name="Picture 8"/>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256184" y="1930443"/>
            <a:ext cx="1398587"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66105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4F30B224-2E20-41C4-A1EB-888ECA01411E}" type="slidenum">
              <a:rPr lang="th-TH" altLang="en-US"/>
              <a:pPr>
                <a:defRPr/>
              </a:pPr>
              <a:t>‹#›</a:t>
            </a:fld>
            <a:endParaRPr lang="th-TH" altLang="en-US"/>
          </a:p>
        </p:txBody>
      </p:sp>
    </p:spTree>
    <p:extLst>
      <p:ext uri="{BB962C8B-B14F-4D97-AF65-F5344CB8AC3E}">
        <p14:creationId xmlns:p14="http://schemas.microsoft.com/office/powerpoint/2010/main" val="14544388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7085"/>
            <a:ext cx="84201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197" indent="0">
              <a:buNone/>
              <a:defRPr sz="1800">
                <a:solidFill>
                  <a:schemeClr val="tx1">
                    <a:tint val="75000"/>
                  </a:schemeClr>
                </a:solidFill>
              </a:defRPr>
            </a:lvl2pPr>
            <a:lvl3pPr marL="914395" indent="0">
              <a:buNone/>
              <a:defRPr sz="1600">
                <a:solidFill>
                  <a:schemeClr val="tx1">
                    <a:tint val="75000"/>
                  </a:schemeClr>
                </a:solidFill>
              </a:defRPr>
            </a:lvl3pPr>
            <a:lvl4pPr marL="1371592" indent="0">
              <a:buNone/>
              <a:defRPr sz="1400">
                <a:solidFill>
                  <a:schemeClr val="tx1">
                    <a:tint val="75000"/>
                  </a:schemeClr>
                </a:solidFill>
              </a:defRPr>
            </a:lvl4pPr>
            <a:lvl5pPr marL="1828789" indent="0">
              <a:buNone/>
              <a:defRPr sz="1400">
                <a:solidFill>
                  <a:schemeClr val="tx1">
                    <a:tint val="75000"/>
                  </a:schemeClr>
                </a:solidFill>
              </a:defRPr>
            </a:lvl5pPr>
            <a:lvl6pPr marL="2285987" indent="0">
              <a:buNone/>
              <a:defRPr sz="1400">
                <a:solidFill>
                  <a:schemeClr val="tx1">
                    <a:tint val="75000"/>
                  </a:schemeClr>
                </a:solidFill>
              </a:defRPr>
            </a:lvl6pPr>
            <a:lvl7pPr marL="2743184" indent="0">
              <a:buNone/>
              <a:defRPr sz="1400">
                <a:solidFill>
                  <a:schemeClr val="tx1">
                    <a:tint val="75000"/>
                  </a:schemeClr>
                </a:solidFill>
              </a:defRPr>
            </a:lvl7pPr>
            <a:lvl8pPr marL="3200381" indent="0">
              <a:buNone/>
              <a:defRPr sz="1400">
                <a:solidFill>
                  <a:schemeClr val="tx1">
                    <a:tint val="75000"/>
                  </a:schemeClr>
                </a:solidFill>
              </a:defRPr>
            </a:lvl8pPr>
            <a:lvl9pPr marL="365757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49A61A41-73AE-45E6-98EF-B1A988D0598C}" type="slidenum">
              <a:rPr lang="th-TH" altLang="en-US"/>
              <a:pPr>
                <a:defRPr/>
              </a:pPr>
              <a:t>‹#›</a:t>
            </a:fld>
            <a:endParaRPr lang="th-TH" altLang="en-US"/>
          </a:p>
        </p:txBody>
      </p:sp>
    </p:spTree>
    <p:extLst>
      <p:ext uri="{BB962C8B-B14F-4D97-AF65-F5344CB8AC3E}">
        <p14:creationId xmlns:p14="http://schemas.microsoft.com/office/powerpoint/2010/main" val="196377684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A9F47864-BD90-4BBA-B6B4-ED8E617F2E5E}" type="slidenum">
              <a:rPr lang="th-TH" altLang="en-US"/>
              <a:pPr>
                <a:defRPr/>
              </a:pPr>
              <a:t>‹#›</a:t>
            </a:fld>
            <a:endParaRPr lang="th-TH" altLang="en-US"/>
          </a:p>
        </p:txBody>
      </p:sp>
    </p:spTree>
    <p:extLst>
      <p:ext uri="{BB962C8B-B14F-4D97-AF65-F5344CB8AC3E}">
        <p14:creationId xmlns:p14="http://schemas.microsoft.com/office/powerpoint/2010/main" val="117970228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16A631F1-725B-4161-A86D-1A2AF5E32B91}" type="slidenum">
              <a:rPr lang="th-TH" altLang="en-US"/>
              <a:pPr>
                <a:defRPr/>
              </a:pPr>
              <a:t>‹#›</a:t>
            </a:fld>
            <a:endParaRPr lang="th-TH" altLang="en-US"/>
          </a:p>
        </p:txBody>
      </p:sp>
    </p:spTree>
    <p:extLst>
      <p:ext uri="{BB962C8B-B14F-4D97-AF65-F5344CB8AC3E}">
        <p14:creationId xmlns:p14="http://schemas.microsoft.com/office/powerpoint/2010/main" val="68493081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6FD1E045-B62B-4E44-8D7E-2FBB3247E677}" type="slidenum">
              <a:rPr lang="th-TH" altLang="en-US"/>
              <a:pPr>
                <a:defRPr/>
              </a:pPr>
              <a:t>‹#›</a:t>
            </a:fld>
            <a:endParaRPr lang="th-TH" altLang="en-US"/>
          </a:p>
        </p:txBody>
      </p:sp>
    </p:spTree>
    <p:extLst>
      <p:ext uri="{BB962C8B-B14F-4D97-AF65-F5344CB8AC3E}">
        <p14:creationId xmlns:p14="http://schemas.microsoft.com/office/powerpoint/2010/main" val="65526231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B8FAE95A-143F-4AC4-8805-B94E5B0B7470}" type="slidenum">
              <a:rPr lang="th-TH" altLang="en-US"/>
              <a:pPr>
                <a:defRPr/>
              </a:pPr>
              <a:t>‹#›</a:t>
            </a:fld>
            <a:endParaRPr lang="th-TH" altLang="en-US"/>
          </a:p>
        </p:txBody>
      </p:sp>
    </p:spTree>
    <p:extLst>
      <p:ext uri="{BB962C8B-B14F-4D97-AF65-F5344CB8AC3E}">
        <p14:creationId xmlns:p14="http://schemas.microsoft.com/office/powerpoint/2010/main" val="2741703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3259C433-AE81-47A2-B66C-B998FBDF5150}"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03D697A3-4BA4-408C-B47A-4339BD097F2E}" type="slidenum">
              <a:rPr lang="th-TH"/>
              <a:pPr>
                <a:defRPr/>
              </a:pPr>
              <a:t>‹#›</a:t>
            </a:fld>
            <a:endParaRPr lang="th-TH"/>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872973" y="273097"/>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BCFBC2EF-CE4B-4085-973D-F7897AE71C20}" type="slidenum">
              <a:rPr lang="th-TH" altLang="en-US"/>
              <a:pPr>
                <a:defRPr/>
              </a:pPr>
              <a:t>‹#›</a:t>
            </a:fld>
            <a:endParaRPr lang="th-TH" altLang="en-US"/>
          </a:p>
        </p:txBody>
      </p:sp>
    </p:spTree>
    <p:extLst>
      <p:ext uri="{BB962C8B-B14F-4D97-AF65-F5344CB8AC3E}">
        <p14:creationId xmlns:p14="http://schemas.microsoft.com/office/powerpoint/2010/main" val="376186585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6" y="4800600"/>
            <a:ext cx="59436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941646" y="612775"/>
            <a:ext cx="5943600" cy="4114800"/>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1941646" y="5367338"/>
            <a:ext cx="5943600" cy="804862"/>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BEDB72CF-E717-415F-AB0B-007326787617}" type="slidenum">
              <a:rPr lang="th-TH" altLang="en-US"/>
              <a:pPr>
                <a:defRPr/>
              </a:pPr>
              <a:t>‹#›</a:t>
            </a:fld>
            <a:endParaRPr lang="th-TH" altLang="en-US"/>
          </a:p>
        </p:txBody>
      </p:sp>
    </p:spTree>
    <p:extLst>
      <p:ext uri="{BB962C8B-B14F-4D97-AF65-F5344CB8AC3E}">
        <p14:creationId xmlns:p14="http://schemas.microsoft.com/office/powerpoint/2010/main" val="19526203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1762C390-82F2-4B86-B684-D2C066E5C077}" type="slidenum">
              <a:rPr lang="th-TH" altLang="en-US"/>
              <a:pPr>
                <a:defRPr/>
              </a:pPr>
              <a:t>‹#›</a:t>
            </a:fld>
            <a:endParaRPr lang="th-TH" altLang="en-US"/>
          </a:p>
        </p:txBody>
      </p:sp>
    </p:spTree>
    <p:extLst>
      <p:ext uri="{BB962C8B-B14F-4D97-AF65-F5344CB8AC3E}">
        <p14:creationId xmlns:p14="http://schemas.microsoft.com/office/powerpoint/2010/main" val="157823631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683"/>
            <a:ext cx="222885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274683"/>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0145FBC-ABE0-470E-BD8D-B7605502B6CA}" type="slidenum">
              <a:rPr lang="th-TH" altLang="en-US"/>
              <a:pPr>
                <a:defRPr/>
              </a:pPr>
              <a:t>‹#›</a:t>
            </a:fld>
            <a:endParaRPr lang="th-TH" altLang="en-US"/>
          </a:p>
        </p:txBody>
      </p:sp>
    </p:spTree>
    <p:extLst>
      <p:ext uri="{BB962C8B-B14F-4D97-AF65-F5344CB8AC3E}">
        <p14:creationId xmlns:p14="http://schemas.microsoft.com/office/powerpoint/2010/main" val="303287427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3400" name="think-cell Slide" r:id="rId8" imgW="0" imgH="0" progId="">
                  <p:embed/>
                </p:oleObj>
              </mc:Choice>
              <mc:Fallback>
                <p:oleObj name="think-cell Slide" r:id="rId8" imgW="0" imgH="0" progId="">
                  <p:embed/>
                  <p:pic>
                    <p:nvPicPr>
                      <p:cNvPr id="0" name="AutoShape 205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1342406496"/>
      </p:ext>
    </p:extLst>
  </p:cSld>
  <p:clrMapOvr>
    <a:masterClrMapping/>
  </p:clrMapOvr>
  <p:hf hd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1485086664"/>
      </p:ext>
    </p:extLst>
  </p:cSld>
  <p:clrMapOvr>
    <a:masterClrMapping/>
  </p:clrMapOvr>
  <p:hf hdr="0" dt="0"/>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4424" name="think-cell Slide" r:id="rId4" imgW="0" imgH="0" progId="">
                  <p:embed/>
                </p:oleObj>
              </mc:Choice>
              <mc:Fallback>
                <p:oleObj name="think-cell Slide" r:id="rId4" imgW="0" imgH="0" progId="">
                  <p:embed/>
                  <p:pic>
                    <p:nvPicPr>
                      <p:cNvPr id="0" name="AutoShape 205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3147629440"/>
      </p:ext>
    </p:extLst>
  </p:cSld>
  <p:clrMapOvr>
    <a:masterClrMapping/>
  </p:clrMapOvr>
  <p:hf hdr="0" dt="0"/>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5448" name="think-cell Slide" r:id="rId4" imgW="0" imgH="0" progId="">
                  <p:embed/>
                </p:oleObj>
              </mc:Choice>
              <mc:Fallback>
                <p:oleObj name="think-cell Slide" r:id="rId4" imgW="0" imgH="0" progId="">
                  <p:embed/>
                  <p:pic>
                    <p:nvPicPr>
                      <p:cNvPr id="0" name="AutoShape 2050"/>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327842163"/>
      </p:ext>
    </p:extLst>
  </p:cSld>
  <p:clrMapOvr>
    <a:masterClrMapping/>
  </p:clrMapOvr>
  <p:hf hdr="0" dt="0"/>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6464" name="think-cell Slide" r:id="rId8" imgW="0" imgH="0" progId="">
                  <p:embed/>
                </p:oleObj>
              </mc:Choice>
              <mc:Fallback>
                <p:oleObj name="think-cell Slide" r:id="rId8"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el 1"/>
          <p:cNvSpPr>
            <a:spLocks noGrp="1"/>
          </p:cNvSpPr>
          <p:nvPr>
            <p:ph type="ctrTitle"/>
            <p:custDataLst>
              <p:tags r:id="rId3"/>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2800" i="0" dirty="0">
                <a:solidFill>
                  <a:schemeClr val="tx1"/>
                </a:solidFill>
                <a:latin typeface="Arial"/>
              </a:defRPr>
            </a:lvl1pPr>
          </a:lstStyle>
          <a:p>
            <a:pPr marL="0" lvl="0" indent="0">
              <a:lnSpc>
                <a:spcPct val="100000"/>
              </a:lnSpc>
              <a:buNone/>
            </a:pPr>
            <a:r>
              <a:rPr lang="en-GB" dirty="0" smtClean="0"/>
              <a:t>Click to edit Master title style</a:t>
            </a:r>
            <a:endParaRPr lang="en-GB" dirty="0"/>
          </a:p>
        </p:txBody>
      </p:sp>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8" name="Text Placeholder 7"/>
          <p:cNvSpPr>
            <a:spLocks noGrp="1"/>
          </p:cNvSpPr>
          <p:nvPr>
            <p:ph type="body" sz="quarter" idx="10" hasCustomPrompt="1"/>
          </p:nvPr>
        </p:nvSpPr>
        <p:spPr>
          <a:xfrm>
            <a:off x="930183" y="5291445"/>
            <a:ext cx="4600666" cy="389069"/>
          </a:xfrm>
          <a:prstGeom prst="rect">
            <a:avLst/>
          </a:prstGeom>
        </p:spPr>
        <p:txBody>
          <a:bodyPr lIns="0" tIns="0" rIns="0" bIns="0" anchor="ctr"/>
          <a:lstStyle>
            <a:lvl1pPr marL="0" indent="0" algn="l">
              <a:buNone/>
              <a:defRPr sz="1600" b="0" i="0" baseline="0"/>
            </a:lvl1pPr>
          </a:lstStyle>
          <a:p>
            <a:pPr lvl="0"/>
            <a:r>
              <a:rPr lang="en-GB" dirty="0" smtClean="0"/>
              <a:t>Insert Date, i.e. April 2014</a:t>
            </a:r>
          </a:p>
        </p:txBody>
      </p:sp>
      <p:sp>
        <p:nvSpPr>
          <p:cNvPr id="20" name="Untertitel 2"/>
          <p:cNvSpPr txBox="1">
            <a:spLocks/>
          </p:cNvSpPr>
          <p:nvPr userDrawn="1">
            <p:custDataLst>
              <p:tags r:id="rId4"/>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GB" sz="1800" b="0" smtClean="0">
                <a:solidFill>
                  <a:prstClr val="black"/>
                </a:solidFill>
                <a:latin typeface="Arial"/>
              </a:rPr>
              <a:t>Office of the Public Sector Development Commission</a:t>
            </a:r>
            <a:endParaRPr lang="en-GB" sz="2400" b="0">
              <a:solidFill>
                <a:prstClr val="black"/>
              </a:solidFill>
            </a:endParaRPr>
          </a:p>
        </p:txBody>
      </p:sp>
      <p:sp>
        <p:nvSpPr>
          <p:cNvPr id="21" name="Untertitel 2"/>
          <p:cNvSpPr txBox="1">
            <a:spLocks/>
          </p:cNvSpPr>
          <p:nvPr userDrawn="1">
            <p:custDataLst>
              <p:tags r:id="rId5"/>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GB" sz="2000" smtClean="0">
                <a:solidFill>
                  <a:prstClr val="black"/>
                </a:solidFill>
                <a:latin typeface="Arial"/>
              </a:rPr>
              <a:t>Government Service &amp; Efficiency Enhancement Project</a:t>
            </a:r>
            <a:endParaRPr lang="en-GB" sz="3200" smtClean="0">
              <a:solidFill>
                <a:prstClr val="black"/>
              </a:solidFill>
            </a:endParaRPr>
          </a:p>
        </p:txBody>
      </p:sp>
    </p:spTree>
    <p:extLst>
      <p:ext uri="{BB962C8B-B14F-4D97-AF65-F5344CB8AC3E}">
        <p14:creationId xmlns:p14="http://schemas.microsoft.com/office/powerpoint/2010/main" val="3931053139"/>
      </p:ext>
    </p:extLst>
  </p:cSld>
  <p:clrMapOvr>
    <a:masterClrMapping/>
  </p:clrMapOvr>
  <p:hf hdr="0" dt="0"/>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45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975" algn="l" rtl="0" eaLnBrk="1" fontAlgn="base" hangingPunct="1">
              <a:spcBef>
                <a:spcPts val="300"/>
              </a:spcBef>
              <a:spcAft>
                <a:spcPts val="300"/>
              </a:spcAft>
              <a:buClr>
                <a:schemeClr val="tx1"/>
              </a:buClr>
              <a:buFont typeface="Arial" pitchFamily="34" charset="0"/>
              <a:tabLst/>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GB" noProof="0" dirty="0" smtClean="0"/>
              <a:t>Bullet 1</a:t>
            </a:r>
          </a:p>
          <a:p>
            <a:pPr lvl="1"/>
            <a:r>
              <a:rPr lang="en-GB" noProof="0" dirty="0" smtClean="0"/>
              <a:t>Bullet 2</a:t>
            </a:r>
          </a:p>
          <a:p>
            <a:pPr lvl="2"/>
            <a:r>
              <a:rPr lang="en-GB" noProof="0" dirty="0" smtClean="0"/>
              <a:t>Bullet 3</a:t>
            </a:r>
          </a:p>
          <a:p>
            <a:pPr lvl="3"/>
            <a:r>
              <a:rPr lang="en-GB" noProof="0" dirty="0" smtClean="0"/>
              <a:t>Bullet 4</a:t>
            </a:r>
          </a:p>
          <a:p>
            <a:pPr lvl="4"/>
            <a:r>
              <a:rPr lang="en-GB" noProof="0" dirty="0" smtClean="0"/>
              <a:t>Bullet 5</a:t>
            </a:r>
            <a:endParaRPr lang="en-GB"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1800" b="0" dirty="0" smtClean="0">
                <a:solidFill>
                  <a:schemeClr val="accent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GB" noProof="0" dirty="0" smtClean="0"/>
              <a:t>Click to edit Master text styles</a:t>
            </a:r>
          </a:p>
        </p:txBody>
      </p:sp>
      <p:sp>
        <p:nvSpPr>
          <p:cNvPr id="4" name="Titel 3"/>
          <p:cNvSpPr>
            <a:spLocks noGrp="1"/>
          </p:cNvSpPr>
          <p:nvPr>
            <p:ph type="title"/>
          </p:nvPr>
        </p:nvSpPr>
        <p:spPr bwMode="auto"/>
        <p:txBody>
          <a:bodyPr/>
          <a:lstStyle/>
          <a:p>
            <a:r>
              <a:rPr lang="en-GB" dirty="0" smtClean="0"/>
              <a:t>Click to edit Master title style</a:t>
            </a:r>
            <a:endParaRPr lang="en-GB" dirty="0"/>
          </a:p>
        </p:txBody>
      </p:sp>
    </p:spTree>
    <p:extLst>
      <p:ext uri="{BB962C8B-B14F-4D97-AF65-F5344CB8AC3E}">
        <p14:creationId xmlns:p14="http://schemas.microsoft.com/office/powerpoint/2010/main" val="4051473151"/>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76D5876-BBB3-461B-BA57-336A12B920E5}"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74DD5B83-B812-4116-BA46-BD4DE9D44162}" type="slidenum">
              <a:rPr lang="th-TH"/>
              <a:pPr>
                <a:defRPr/>
              </a:pPr>
              <a:t>‹#›</a:t>
            </a:fld>
            <a:endParaRPr lang="th-TH"/>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GB" sz="800" smtClean="0">
                <a:solidFill>
                  <a:prstClr val="white"/>
                </a:solidFill>
                <a:latin typeface="Arial"/>
                <a:cs typeface="Arial" pitchFamily="34" charset="0"/>
              </a:rPr>
              <a:pPr algn="r">
                <a:defRPr/>
              </a:pPr>
              <a:t>‹#›</a:t>
            </a:fld>
            <a:endParaRPr lang="en-GB"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7488" name="think-cell Slide" r:id="rId4" imgW="0" imgH="0" progId="">
                  <p:embed/>
                </p:oleObj>
              </mc:Choice>
              <mc:Fallback>
                <p:oleObj name="think-cell Slide" r:id="rId4"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3600" b="1" i="0">
                <a:solidFill>
                  <a:schemeClr val="bg1"/>
                </a:solidFill>
                <a:latin typeface="Arial"/>
              </a:defRPr>
            </a:lvl1pPr>
          </a:lstStyle>
          <a:p>
            <a:r>
              <a:rPr lang="en-GB" noProof="0" dirty="0" smtClean="0"/>
              <a:t>Click to edit Master title style</a:t>
            </a:r>
            <a:endParaRPr lang="en-GB"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GB" sz="800" dirty="0" smtClean="0">
                <a:solidFill>
                  <a:prstClr val="white"/>
                </a:solidFill>
                <a:latin typeface="Arial"/>
                <a:cs typeface="Arial" pitchFamily="34" charset="0"/>
              </a:rPr>
              <a:t>Copyright © 2014 Accenture. All rights reserved. Accenture Confidential Information.</a:t>
            </a:r>
            <a:endParaRPr lang="en-GB" sz="800" dirty="0">
              <a:solidFill>
                <a:prstClr val="white"/>
              </a:solidFill>
              <a:latin typeface="Arial"/>
              <a:cs typeface="Arial" pitchFamily="34" charset="0"/>
            </a:endParaRPr>
          </a:p>
        </p:txBody>
      </p:sp>
    </p:spTree>
    <p:extLst>
      <p:ext uri="{BB962C8B-B14F-4D97-AF65-F5344CB8AC3E}">
        <p14:creationId xmlns:p14="http://schemas.microsoft.com/office/powerpoint/2010/main" val="678867345"/>
      </p:ext>
    </p:extLst>
  </p:cSld>
  <p:clrMapOvr>
    <a:masterClrMapping/>
  </p:clrMapOvr>
  <p:hf hdr="0" dt="0"/>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8512" name="think-cell Slide" r:id="rId4" imgW="0" imgH="0" progId="">
                  <p:embed/>
                </p:oleObj>
              </mc:Choice>
              <mc:Fallback>
                <p:oleObj name="think-cell Slide" r:id="rId4"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3600" b="1" i="0">
                <a:solidFill>
                  <a:srgbClr val="FFFFFF"/>
                </a:solidFill>
                <a:latin typeface="Arial"/>
              </a:defRPr>
            </a:lvl1pPr>
          </a:lstStyle>
          <a:p>
            <a:r>
              <a:rPr lang="en-GB" noProof="0" dirty="0" smtClean="0"/>
              <a:t>Click to edit Master title style</a:t>
            </a:r>
            <a:endParaRPr lang="en-GB"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GB" sz="800" smtClean="0">
                <a:solidFill>
                  <a:prstClr val="white"/>
                </a:solidFill>
                <a:latin typeface="Arial"/>
                <a:cs typeface="Arial" pitchFamily="34" charset="0"/>
              </a:rPr>
              <a:pPr algn="r">
                <a:defRPr/>
              </a:pPr>
              <a:t>‹#›</a:t>
            </a:fld>
            <a:endParaRPr lang="en-GB"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GB" sz="800" dirty="0" smtClean="0">
                <a:solidFill>
                  <a:prstClr val="white"/>
                </a:solidFill>
                <a:latin typeface="Arial"/>
                <a:cs typeface="Arial" pitchFamily="34" charset="0"/>
              </a:rPr>
              <a:t>Copyright © 2014 Accenture. All rights reserved. Accenture Confidential Information.</a:t>
            </a:r>
            <a:endParaRPr lang="en-GB" sz="800" dirty="0">
              <a:solidFill>
                <a:prstClr val="white"/>
              </a:solidFill>
              <a:latin typeface="Arial"/>
              <a:cs typeface="Arial" pitchFamily="34" charset="0"/>
            </a:endParaRPr>
          </a:p>
        </p:txBody>
      </p:sp>
    </p:spTree>
    <p:extLst>
      <p:ext uri="{BB962C8B-B14F-4D97-AF65-F5344CB8AC3E}">
        <p14:creationId xmlns:p14="http://schemas.microsoft.com/office/powerpoint/2010/main" val="1222669411"/>
      </p:ext>
    </p:extLst>
  </p:cSld>
  <p:clrMapOvr>
    <a:masterClrMapping/>
  </p:clrMapOvr>
  <p:hf hdr="0" dt="0"/>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9536" name="think-cell Slide" r:id="rId8" imgW="0" imgH="0" progId="">
                  <p:embed/>
                </p:oleObj>
              </mc:Choice>
              <mc:Fallback>
                <p:oleObj name="think-cell Slide" r:id="rId8"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el 1"/>
          <p:cNvSpPr>
            <a:spLocks noGrp="1"/>
          </p:cNvSpPr>
          <p:nvPr>
            <p:ph type="ctrTitle"/>
            <p:custDataLst>
              <p:tags r:id="rId3"/>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2800" i="0" dirty="0">
                <a:solidFill>
                  <a:schemeClr val="tx1"/>
                </a:solidFill>
                <a:latin typeface="Arial"/>
              </a:defRPr>
            </a:lvl1pPr>
          </a:lstStyle>
          <a:p>
            <a:pPr marL="0" lvl="0" indent="0">
              <a:lnSpc>
                <a:spcPct val="100000"/>
              </a:lnSpc>
              <a:buNone/>
            </a:pPr>
            <a:r>
              <a:rPr lang="en-US" dirty="0" smtClean="0"/>
              <a:t>Click to edit Master title style</a:t>
            </a:r>
            <a:endParaRPr lang="de-DE" dirty="0"/>
          </a:p>
        </p:txBody>
      </p:sp>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8" name="Text Placeholder 7"/>
          <p:cNvSpPr>
            <a:spLocks noGrp="1"/>
          </p:cNvSpPr>
          <p:nvPr>
            <p:ph type="body" sz="quarter" idx="10" hasCustomPrompt="1"/>
          </p:nvPr>
        </p:nvSpPr>
        <p:spPr>
          <a:xfrm>
            <a:off x="930183" y="5291445"/>
            <a:ext cx="4600666" cy="389069"/>
          </a:xfrm>
          <a:prstGeom prst="rect">
            <a:avLst/>
          </a:prstGeom>
        </p:spPr>
        <p:txBody>
          <a:bodyPr lIns="0" tIns="0" rIns="0" bIns="0" anchor="ctr"/>
          <a:lstStyle>
            <a:lvl1pPr marL="0" indent="0" algn="l">
              <a:buNone/>
              <a:defRPr sz="1600" b="0" i="0" baseline="0"/>
            </a:lvl1pPr>
          </a:lstStyle>
          <a:p>
            <a:pPr lvl="0"/>
            <a:r>
              <a:rPr lang="en-US" dirty="0" smtClean="0"/>
              <a:t>Insert Date, i.e. April 2014</a:t>
            </a:r>
          </a:p>
        </p:txBody>
      </p:sp>
      <p:sp>
        <p:nvSpPr>
          <p:cNvPr id="20" name="Untertitel 2"/>
          <p:cNvSpPr txBox="1">
            <a:spLocks/>
          </p:cNvSpPr>
          <p:nvPr userDrawn="1">
            <p:custDataLst>
              <p:tags r:id="rId4"/>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US" sz="1800" b="0" smtClean="0">
                <a:solidFill>
                  <a:prstClr val="black"/>
                </a:solidFill>
                <a:latin typeface="Arial"/>
              </a:rPr>
              <a:t>Office of the Public Sector Development Commission</a:t>
            </a:r>
            <a:endParaRPr lang="th-TH" sz="2400" b="0">
              <a:solidFill>
                <a:prstClr val="black"/>
              </a:solidFill>
            </a:endParaRPr>
          </a:p>
        </p:txBody>
      </p:sp>
      <p:sp>
        <p:nvSpPr>
          <p:cNvPr id="21" name="Untertitel 2"/>
          <p:cNvSpPr txBox="1">
            <a:spLocks/>
          </p:cNvSpPr>
          <p:nvPr userDrawn="1">
            <p:custDataLst>
              <p:tags r:id="rId5"/>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US" sz="2000" smtClean="0">
                <a:solidFill>
                  <a:prstClr val="black"/>
                </a:solidFill>
                <a:latin typeface="Arial"/>
              </a:rPr>
              <a:t>Government Service &amp; Efficiency Enhancement Project</a:t>
            </a:r>
            <a:endParaRPr lang="en-US" sz="3200" smtClean="0">
              <a:solidFill>
                <a:prstClr val="black"/>
              </a:solidFill>
            </a:endParaRPr>
          </a:p>
        </p:txBody>
      </p:sp>
    </p:spTree>
    <p:extLst>
      <p:ext uri="{BB962C8B-B14F-4D97-AF65-F5344CB8AC3E}">
        <p14:creationId xmlns:p14="http://schemas.microsoft.com/office/powerpoint/2010/main" val="2796326056"/>
      </p:ext>
    </p:extLst>
  </p:cSld>
  <p:clrMapOvr>
    <a:masterClrMapping/>
  </p:clrMapOvr>
  <p:hf hdr="0" dt="0"/>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45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975" algn="l" rtl="0" eaLnBrk="1" fontAlgn="base" hangingPunct="1">
              <a:spcBef>
                <a:spcPts val="300"/>
              </a:spcBef>
              <a:spcAft>
                <a:spcPts val="300"/>
              </a:spcAft>
              <a:buClr>
                <a:schemeClr val="tx1"/>
              </a:buClr>
              <a:buFont typeface="Arial" pitchFamily="34" charset="0"/>
              <a:tabLst/>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1800" b="0" dirty="0" smtClean="0">
                <a:solidFill>
                  <a:schemeClr val="accent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1280728582"/>
      </p:ext>
    </p:extLst>
  </p:cSld>
  <p:clrMapOvr>
    <a:masterClrMapping/>
  </p:clrMapOvr>
  <p:hf hdr="0" dt="0"/>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50560" name="think-cell Slide" r:id="rId4" imgW="0" imgH="0" progId="">
                  <p:embed/>
                </p:oleObj>
              </mc:Choice>
              <mc:Fallback>
                <p:oleObj name="think-cell Slide" r:id="rId4"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3600" b="1" i="0">
                <a:solidFill>
                  <a:schemeClr val="bg1"/>
                </a:solidFill>
                <a:latin typeface="Arial"/>
              </a:defRPr>
            </a:lvl1pPr>
          </a:lstStyle>
          <a:p>
            <a:r>
              <a:rPr lang="en-US" noProof="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532204296"/>
      </p:ext>
    </p:extLst>
  </p:cSld>
  <p:clrMapOvr>
    <a:masterClrMapping/>
  </p:clrMapOvr>
  <p:hf hdr="0" dt="0"/>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51584" name="think-cell Slide" r:id="rId4" imgW="0" imgH="0" progId="">
                  <p:embed/>
                </p:oleObj>
              </mc:Choice>
              <mc:Fallback>
                <p:oleObj name="think-cell Slide" r:id="rId4" imgW="0" imgH="0" progId="">
                  <p:embed/>
                  <p:pic>
                    <p:nvPicPr>
                      <p:cNvPr id="0" name="AutoShape 204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3600" b="1" i="0">
                <a:solidFill>
                  <a:srgbClr val="FFFFFF"/>
                </a:solidFill>
                <a:latin typeface="Arial"/>
              </a:defRPr>
            </a:lvl1pPr>
          </a:lstStyle>
          <a:p>
            <a:r>
              <a:rPr lang="en-US" noProof="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3744354698"/>
      </p:ext>
    </p:extLst>
  </p:cSld>
  <p:clrMapOvr>
    <a:masterClrMapping/>
  </p:clrMapOvr>
  <p:hf hdr="0" dt="0"/>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Inhaltsplatzhalter 2"/>
          <p:cNvSpPr>
            <a:spLocks noGrp="1"/>
          </p:cNvSpPr>
          <p:nvPr>
            <p:ph idx="1" hasCustomPrompt="1"/>
          </p:nvPr>
        </p:nvSpPr>
        <p:spPr bwMode="auto">
          <a:xfrm>
            <a:off x="507416" y="1102301"/>
            <a:ext cx="8891323" cy="5279450"/>
          </a:xfrm>
          <a:prstGeom prst="rect">
            <a:avLst/>
          </a:prstGeom>
          <a:noFill/>
          <a:ln w="12700">
            <a:noFill/>
            <a:miter lim="800000"/>
            <a:headEnd/>
            <a:tailEnd/>
          </a:ln>
        </p:spPr>
        <p:txBody>
          <a:bodyPr vert="horz" wrap="square" lIns="0" tIns="72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64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3" name="Titel 2"/>
          <p:cNvSpPr>
            <a:spLocks noGrp="1"/>
          </p:cNvSpPr>
          <p:nvPr>
            <p:ph type="title"/>
          </p:nvPr>
        </p:nvSpPr>
        <p:spPr bwMode="auto"/>
        <p:txBody>
          <a:bodyPr/>
          <a:lstStyle/>
          <a:p>
            <a:r>
              <a:rPr lang="en-US" smtClean="0"/>
              <a:t>Click to edit Master title style</a:t>
            </a:r>
            <a:endParaRPr lang="de-DE" dirty="0"/>
          </a:p>
        </p:txBody>
      </p:sp>
    </p:spTree>
    <p:extLst>
      <p:ext uri="{BB962C8B-B14F-4D97-AF65-F5344CB8AC3E}">
        <p14:creationId xmlns:p14="http://schemas.microsoft.com/office/powerpoint/2010/main" val="2736755825"/>
      </p:ext>
    </p:extLst>
  </p:cSld>
  <p:clrMapOvr>
    <a:masterClrMapping/>
  </p:clrMapOvr>
  <p:hf hdr="0" dt="0"/>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4C72B924-FE6F-4F48-94A6-661D2A2C451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806CC559-8B7A-44F0-ADA1-2842EEC5B575}" type="slidenum">
              <a:rPr lang="th-TH"/>
              <a:pPr>
                <a:defRPr/>
              </a:pPr>
              <a:t>‹#›</a:t>
            </a:fld>
            <a:endParaRPr lang="th-TH"/>
          </a:p>
        </p:txBody>
      </p:sp>
    </p:spTree>
    <p:extLst>
      <p:ext uri="{BB962C8B-B14F-4D97-AF65-F5344CB8AC3E}">
        <p14:creationId xmlns:p14="http://schemas.microsoft.com/office/powerpoint/2010/main" val="34550777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CD79F55-4018-4900-8FCF-15E3F1C779AB}"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4821E8B-757E-4CDC-B324-D6B373235039}" type="slidenum">
              <a:rPr lang="th-TH"/>
              <a:pPr>
                <a:defRPr/>
              </a:pPr>
              <a:t>‹#›</a:t>
            </a:fld>
            <a:endParaRPr lang="th-TH"/>
          </a:p>
        </p:txBody>
      </p:sp>
    </p:spTree>
    <p:extLst>
      <p:ext uri="{BB962C8B-B14F-4D97-AF65-F5344CB8AC3E}">
        <p14:creationId xmlns:p14="http://schemas.microsoft.com/office/powerpoint/2010/main" val="402974505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8E88595-F6DE-4131-B3AE-20EA34F9778B}"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96A8C96-3C15-490E-9182-6C0B34EC449E}" type="slidenum">
              <a:rPr lang="th-TH"/>
              <a:pPr>
                <a:defRPr/>
              </a:pPr>
              <a:t>‹#›</a:t>
            </a:fld>
            <a:endParaRPr lang="th-TH"/>
          </a:p>
        </p:txBody>
      </p:sp>
    </p:spTree>
    <p:extLst>
      <p:ext uri="{BB962C8B-B14F-4D97-AF65-F5344CB8AC3E}">
        <p14:creationId xmlns:p14="http://schemas.microsoft.com/office/powerpoint/2010/main" val="22210714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A6C31C-4EC7-4D4F-A004-1727E63955AE}"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26742C5F-AE46-43D7-B418-A62D365AFCD5}" type="slidenum">
              <a:rPr lang="th-TH"/>
              <a:pPr>
                <a:defRPr/>
              </a:pPr>
              <a:t>‹#›</a:t>
            </a:fld>
            <a:endParaRPr lang="th-TH"/>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6E9CA04-6882-4850-ACA7-E7779B83E2E8}"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6E9C7E02-7735-40C3-BE3D-FF4F7E8B53D6}" type="slidenum">
              <a:rPr lang="th-TH"/>
              <a:pPr>
                <a:defRPr/>
              </a:pPr>
              <a:t>‹#›</a:t>
            </a:fld>
            <a:endParaRPr lang="th-TH"/>
          </a:p>
        </p:txBody>
      </p:sp>
    </p:spTree>
    <p:extLst>
      <p:ext uri="{BB962C8B-B14F-4D97-AF65-F5344CB8AC3E}">
        <p14:creationId xmlns:p14="http://schemas.microsoft.com/office/powerpoint/2010/main" val="429379561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A76AF686-8D5B-44F3-8CC1-9B9CC426A258}"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A81626A5-98DF-4BEC-8C18-6B2658B5C606}" type="slidenum">
              <a:rPr lang="th-TH"/>
              <a:pPr>
                <a:defRPr/>
              </a:pPr>
              <a:t>‹#›</a:t>
            </a:fld>
            <a:endParaRPr lang="th-TH"/>
          </a:p>
        </p:txBody>
      </p:sp>
    </p:spTree>
    <p:extLst>
      <p:ext uri="{BB962C8B-B14F-4D97-AF65-F5344CB8AC3E}">
        <p14:creationId xmlns:p14="http://schemas.microsoft.com/office/powerpoint/2010/main" val="4697729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53020B2-D533-4BB3-82D0-6ACE3AEEB343}"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BF4B9DE-1DF1-4049-B6D3-2CED7B31C486}" type="slidenum">
              <a:rPr lang="th-TH"/>
              <a:pPr>
                <a:defRPr/>
              </a:pPr>
              <a:t>‹#›</a:t>
            </a:fld>
            <a:endParaRPr lang="th-TH"/>
          </a:p>
        </p:txBody>
      </p:sp>
    </p:spTree>
    <p:extLst>
      <p:ext uri="{BB962C8B-B14F-4D97-AF65-F5344CB8AC3E}">
        <p14:creationId xmlns:p14="http://schemas.microsoft.com/office/powerpoint/2010/main" val="100767819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76BE41F-7AB4-4D98-B108-CA1094495D6C}"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4DA64B48-D5E7-4FBE-8265-491C65A1B4E3}" type="slidenum">
              <a:rPr lang="th-TH"/>
              <a:pPr>
                <a:defRPr/>
              </a:pPr>
              <a:t>‹#›</a:t>
            </a:fld>
            <a:endParaRPr lang="th-TH"/>
          </a:p>
        </p:txBody>
      </p:sp>
    </p:spTree>
    <p:extLst>
      <p:ext uri="{BB962C8B-B14F-4D97-AF65-F5344CB8AC3E}">
        <p14:creationId xmlns:p14="http://schemas.microsoft.com/office/powerpoint/2010/main" val="254231172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B679EE9-B6A5-471D-AD95-345544018E66}"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53232BFF-F35C-492E-92E9-AD7780C1299A}" type="slidenum">
              <a:rPr lang="th-TH"/>
              <a:pPr>
                <a:defRPr/>
              </a:pPr>
              <a:t>‹#›</a:t>
            </a:fld>
            <a:endParaRPr lang="th-TH"/>
          </a:p>
        </p:txBody>
      </p:sp>
    </p:spTree>
    <p:extLst>
      <p:ext uri="{BB962C8B-B14F-4D97-AF65-F5344CB8AC3E}">
        <p14:creationId xmlns:p14="http://schemas.microsoft.com/office/powerpoint/2010/main" val="234961838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C667650-3E62-4B8D-B2E2-7C9AEC61516A}"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C2688BE2-5AFA-4A64-A6FC-333A685F6488}" type="slidenum">
              <a:rPr lang="th-TH"/>
              <a:pPr>
                <a:defRPr/>
              </a:pPr>
              <a:t>‹#›</a:t>
            </a:fld>
            <a:endParaRPr lang="th-TH"/>
          </a:p>
        </p:txBody>
      </p:sp>
    </p:spTree>
    <p:extLst>
      <p:ext uri="{BB962C8B-B14F-4D97-AF65-F5344CB8AC3E}">
        <p14:creationId xmlns:p14="http://schemas.microsoft.com/office/powerpoint/2010/main" val="228316200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078F24EC-27DC-4049-8D40-6EC52175902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9DC89A44-A78F-442B-ABAB-A4D6725FD80A}" type="slidenum">
              <a:rPr lang="th-TH"/>
              <a:pPr>
                <a:defRPr/>
              </a:pPr>
              <a:t>‹#›</a:t>
            </a:fld>
            <a:endParaRPr lang="th-TH"/>
          </a:p>
        </p:txBody>
      </p:sp>
    </p:spTree>
    <p:extLst>
      <p:ext uri="{BB962C8B-B14F-4D97-AF65-F5344CB8AC3E}">
        <p14:creationId xmlns:p14="http://schemas.microsoft.com/office/powerpoint/2010/main" val="66915635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32E850D-CFF8-4C61-AAD0-2F20500E508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85BD26F-8AD9-4732-BAF5-47351A869D34}" type="slidenum">
              <a:rPr lang="th-TH"/>
              <a:pPr>
                <a:defRPr/>
              </a:pPr>
              <a:t>‹#›</a:t>
            </a:fld>
            <a:endParaRPr lang="th-TH"/>
          </a:p>
        </p:txBody>
      </p:sp>
    </p:spTree>
    <p:extLst>
      <p:ext uri="{BB962C8B-B14F-4D97-AF65-F5344CB8AC3E}">
        <p14:creationId xmlns:p14="http://schemas.microsoft.com/office/powerpoint/2010/main" val="53820326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11B22346-B32C-4264-AC0F-06D93820494F}"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D4447912-EFBE-430B-96AD-5927B168ED9E}" type="slidenum">
              <a:rPr lang="th-TH"/>
              <a:pPr>
                <a:defRPr/>
              </a:pPr>
              <a:t>‹#›</a:t>
            </a:fld>
            <a:endParaRPr lang="th-TH"/>
          </a:p>
        </p:txBody>
      </p:sp>
    </p:spTree>
    <p:extLst>
      <p:ext uri="{BB962C8B-B14F-4D97-AF65-F5344CB8AC3E}">
        <p14:creationId xmlns:p14="http://schemas.microsoft.com/office/powerpoint/2010/main" val="182279613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59C9EE3-B847-484F-BCAD-87D8CEFB591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FA320B3F-767C-4E50-A02C-0C1D1F79A7C3}" type="slidenum">
              <a:rPr lang="th-TH"/>
              <a:pPr>
                <a:defRPr/>
              </a:pPr>
              <a:t>‹#›</a:t>
            </a:fld>
            <a:endParaRPr lang="th-TH"/>
          </a:p>
        </p:txBody>
      </p:sp>
    </p:spTree>
    <p:extLst>
      <p:ext uri="{BB962C8B-B14F-4D97-AF65-F5344CB8AC3E}">
        <p14:creationId xmlns:p14="http://schemas.microsoft.com/office/powerpoint/2010/main" val="201443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3E6B334-E2E6-4640-835F-3DAC7EFCEAFD}"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49899A6-CC0C-4356-A979-93030599A0B9}" type="slidenum">
              <a:rPr lang="th-TH"/>
              <a:pPr>
                <a:defRPr/>
              </a:pPr>
              <a:t>‹#›</a:t>
            </a:fld>
            <a:endParaRPr lang="th-TH"/>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3438165-FE34-45B1-BCB6-4905D16FA54C}"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D98B380F-1FA7-4963-974E-400D998D3CBF}" type="slidenum">
              <a:rPr lang="th-TH"/>
              <a:pPr>
                <a:defRPr/>
              </a:pPr>
              <a:t>‹#›</a:t>
            </a:fld>
            <a:endParaRPr lang="th-TH"/>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F59B56-DEE5-4384-ADC3-166CF54DAF6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EBD06B4B-165B-4CC3-822A-E51FFE6D869C}" type="slidenum">
              <a:rPr lang="th-TH"/>
              <a:pPr>
                <a:defRPr/>
              </a:pPr>
              <a:t>‹#›</a:t>
            </a:fld>
            <a:endParaRPr lang="th-TH"/>
          </a:p>
        </p:txBody>
      </p:sp>
    </p:spTree>
    <p:extLst>
      <p:ext uri="{BB962C8B-B14F-4D97-AF65-F5344CB8AC3E}">
        <p14:creationId xmlns:p14="http://schemas.microsoft.com/office/powerpoint/2010/main" val="193958375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CE6AB121-1C51-4A24-BBCF-9F0D0B23B16F}"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F481566-8396-4CAB-AA70-991EFE24082C}" type="slidenum">
              <a:rPr lang="th-TH"/>
              <a:pPr>
                <a:defRPr/>
              </a:pPr>
              <a:t>‹#›</a:t>
            </a:fld>
            <a:endParaRPr lang="th-TH"/>
          </a:p>
        </p:txBody>
      </p:sp>
    </p:spTree>
    <p:extLst>
      <p:ext uri="{BB962C8B-B14F-4D97-AF65-F5344CB8AC3E}">
        <p14:creationId xmlns:p14="http://schemas.microsoft.com/office/powerpoint/2010/main" val="396245764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1A309621-947D-49E9-AC62-EDF129F06377}"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4C168EFB-EA35-47BF-B6FF-F2D2A081C849}" type="slidenum">
              <a:rPr lang="th-TH"/>
              <a:pPr>
                <a:defRPr/>
              </a:pPr>
              <a:t>‹#›</a:t>
            </a:fld>
            <a:endParaRPr lang="th-TH"/>
          </a:p>
        </p:txBody>
      </p:sp>
    </p:spTree>
    <p:extLst>
      <p:ext uri="{BB962C8B-B14F-4D97-AF65-F5344CB8AC3E}">
        <p14:creationId xmlns:p14="http://schemas.microsoft.com/office/powerpoint/2010/main" val="256818167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B31DFA6-CE4F-4ACE-84A3-633BCD0AC181}"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9E9838A9-17CF-41B7-8E22-A0EE2D0B205D}" type="slidenum">
              <a:rPr lang="th-TH"/>
              <a:pPr>
                <a:defRPr/>
              </a:pPr>
              <a:t>‹#›</a:t>
            </a:fld>
            <a:endParaRPr lang="th-TH"/>
          </a:p>
        </p:txBody>
      </p:sp>
    </p:spTree>
    <p:extLst>
      <p:ext uri="{BB962C8B-B14F-4D97-AF65-F5344CB8AC3E}">
        <p14:creationId xmlns:p14="http://schemas.microsoft.com/office/powerpoint/2010/main" val="366250725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F9D7D74-675E-4755-AEBC-25070CCE01EC}"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79554AAE-9F34-4495-BC59-0281BE0104ED}" type="slidenum">
              <a:rPr lang="th-TH"/>
              <a:pPr>
                <a:defRPr/>
              </a:pPr>
              <a:t>‹#›</a:t>
            </a:fld>
            <a:endParaRPr lang="th-TH"/>
          </a:p>
        </p:txBody>
      </p:sp>
    </p:spTree>
    <p:extLst>
      <p:ext uri="{BB962C8B-B14F-4D97-AF65-F5344CB8AC3E}">
        <p14:creationId xmlns:p14="http://schemas.microsoft.com/office/powerpoint/2010/main" val="125897048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338659B-B7F1-47EC-B4BF-F5C10B11DBE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9D5024A6-36D2-469C-919E-8631AFDCEFC1}" type="slidenum">
              <a:rPr lang="th-TH"/>
              <a:pPr>
                <a:defRPr/>
              </a:pPr>
              <a:t>‹#›</a:t>
            </a:fld>
            <a:endParaRPr lang="th-TH"/>
          </a:p>
        </p:txBody>
      </p:sp>
    </p:spTree>
    <p:extLst>
      <p:ext uri="{BB962C8B-B14F-4D97-AF65-F5344CB8AC3E}">
        <p14:creationId xmlns:p14="http://schemas.microsoft.com/office/powerpoint/2010/main" val="379788390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194BA9-ED09-44E9-9967-2CABFB1576B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DD59DE02-7CB6-4352-8A37-227ADCD1270B}" type="slidenum">
              <a:rPr lang="th-TH"/>
              <a:pPr>
                <a:defRPr/>
              </a:pPr>
              <a:t>‹#›</a:t>
            </a:fld>
            <a:endParaRPr lang="th-TH"/>
          </a:p>
        </p:txBody>
      </p:sp>
    </p:spTree>
    <p:extLst>
      <p:ext uri="{BB962C8B-B14F-4D97-AF65-F5344CB8AC3E}">
        <p14:creationId xmlns:p14="http://schemas.microsoft.com/office/powerpoint/2010/main" val="413365108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7470494-DF76-4CFB-B26C-E7DE9184C771}"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83BB80F-0F87-42C6-B5F9-2D347D515452}" type="slidenum">
              <a:rPr lang="th-TH"/>
              <a:pPr>
                <a:defRPr/>
              </a:pPr>
              <a:t>‹#›</a:t>
            </a:fld>
            <a:endParaRPr lang="th-TH"/>
          </a:p>
        </p:txBody>
      </p:sp>
    </p:spTree>
    <p:extLst>
      <p:ext uri="{BB962C8B-B14F-4D97-AF65-F5344CB8AC3E}">
        <p14:creationId xmlns:p14="http://schemas.microsoft.com/office/powerpoint/2010/main" val="399013937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B49F0CD-C5CD-416D-9BAA-39038B2B4921}"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371B66C-7DCF-4F35-95F4-2287C5345B88}" type="slidenum">
              <a:rPr lang="th-TH"/>
              <a:pPr>
                <a:defRPr/>
              </a:pPr>
              <a:t>‹#›</a:t>
            </a:fld>
            <a:endParaRPr lang="th-TH"/>
          </a:p>
        </p:txBody>
      </p:sp>
    </p:spTree>
    <p:extLst>
      <p:ext uri="{BB962C8B-B14F-4D97-AF65-F5344CB8AC3E}">
        <p14:creationId xmlns:p14="http://schemas.microsoft.com/office/powerpoint/2010/main" val="232489114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3258" name="think-cell Slide" r:id="rId8" imgW="0" imgH="0" progId="">
                  <p:embed/>
                </p:oleObj>
              </mc:Choice>
              <mc:Fallback>
                <p:oleObj name="think-cell Slide" r:id="rId8" imgW="0" imgH="0" progId="">
                  <p:embed/>
                  <p:pic>
                    <p:nvPicPr>
                      <p:cNvPr id="0" name="AutoShape 184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el 1"/>
          <p:cNvSpPr>
            <a:spLocks noGrp="1"/>
          </p:cNvSpPr>
          <p:nvPr>
            <p:ph type="ctrTitle"/>
            <p:custDataLst>
              <p:tags r:id="rId3"/>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2800" i="0" dirty="0">
                <a:solidFill>
                  <a:schemeClr val="tx1"/>
                </a:solidFill>
                <a:latin typeface="Arial"/>
              </a:defRPr>
            </a:lvl1pPr>
          </a:lstStyle>
          <a:p>
            <a:pPr marL="0" lvl="0" indent="0">
              <a:lnSpc>
                <a:spcPct val="100000"/>
              </a:lnSpc>
              <a:buNone/>
            </a:pPr>
            <a:r>
              <a:rPr lang="en-US" dirty="0" smtClean="0"/>
              <a:t>Click to edit Master title style</a:t>
            </a:r>
            <a:endParaRPr lang="de-DE" dirty="0"/>
          </a:p>
        </p:txBody>
      </p:sp>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8" name="Text Placeholder 7"/>
          <p:cNvSpPr>
            <a:spLocks noGrp="1"/>
          </p:cNvSpPr>
          <p:nvPr>
            <p:ph type="body" sz="quarter" idx="10" hasCustomPrompt="1"/>
          </p:nvPr>
        </p:nvSpPr>
        <p:spPr>
          <a:xfrm>
            <a:off x="930183" y="5291445"/>
            <a:ext cx="4600666" cy="389069"/>
          </a:xfrm>
          <a:prstGeom prst="rect">
            <a:avLst/>
          </a:prstGeom>
        </p:spPr>
        <p:txBody>
          <a:bodyPr lIns="0" tIns="0" rIns="0" bIns="0" anchor="ctr"/>
          <a:lstStyle>
            <a:lvl1pPr marL="0" indent="0" algn="l">
              <a:buNone/>
              <a:defRPr sz="1600" b="0" i="0" baseline="0"/>
            </a:lvl1pPr>
          </a:lstStyle>
          <a:p>
            <a:pPr lvl="0"/>
            <a:r>
              <a:rPr lang="en-US" dirty="0" smtClean="0"/>
              <a:t>Insert Date, i.e. April 2014</a:t>
            </a:r>
          </a:p>
        </p:txBody>
      </p:sp>
      <p:sp>
        <p:nvSpPr>
          <p:cNvPr id="20" name="Untertitel 2"/>
          <p:cNvSpPr txBox="1">
            <a:spLocks/>
          </p:cNvSpPr>
          <p:nvPr userDrawn="1">
            <p:custDataLst>
              <p:tags r:id="rId4"/>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US" sz="1800" b="0" smtClean="0">
                <a:solidFill>
                  <a:prstClr val="black"/>
                </a:solidFill>
                <a:latin typeface="Arial"/>
              </a:rPr>
              <a:t>Office of the Public Sector Development Commission</a:t>
            </a:r>
            <a:endParaRPr lang="th-TH" sz="2400" b="0">
              <a:solidFill>
                <a:prstClr val="black"/>
              </a:solidFill>
            </a:endParaRPr>
          </a:p>
        </p:txBody>
      </p:sp>
      <p:sp>
        <p:nvSpPr>
          <p:cNvPr id="21" name="Untertitel 2"/>
          <p:cNvSpPr txBox="1">
            <a:spLocks/>
          </p:cNvSpPr>
          <p:nvPr userDrawn="1">
            <p:custDataLst>
              <p:tags r:id="rId5"/>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en-US" sz="2000" smtClean="0">
                <a:solidFill>
                  <a:prstClr val="black"/>
                </a:solidFill>
                <a:latin typeface="Arial"/>
              </a:rPr>
              <a:t>Government Service &amp; Efficiency Enhancement Project</a:t>
            </a:r>
            <a:endParaRPr lang="en-US" sz="3200" smtClean="0">
              <a:solidFill>
                <a:prstClr val="black"/>
              </a:solidFill>
            </a:endParaRPr>
          </a:p>
        </p:txBody>
      </p:sp>
    </p:spTree>
    <p:extLst>
      <p:ext uri="{BB962C8B-B14F-4D97-AF65-F5344CB8AC3E}">
        <p14:creationId xmlns:p14="http://schemas.microsoft.com/office/powerpoint/2010/main" val="3907515005"/>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95CF9F90-BC80-4DD8-AFCA-69D9BE4B2306}"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4B80ED8B-5A2F-4412-A5F5-8211E1913784}" type="slidenum">
              <a:rPr lang="th-TH"/>
              <a:pPr>
                <a:defRPr/>
              </a:pPr>
              <a:t>‹#›</a:t>
            </a:fld>
            <a:endParaRPr lang="th-TH"/>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45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975" algn="l" rtl="0" eaLnBrk="1" fontAlgn="base" hangingPunct="1">
              <a:spcBef>
                <a:spcPts val="300"/>
              </a:spcBef>
              <a:spcAft>
                <a:spcPts val="300"/>
              </a:spcAft>
              <a:buClr>
                <a:schemeClr val="tx1"/>
              </a:buClr>
              <a:buFont typeface="Arial" pitchFamily="34" charset="0"/>
              <a:tabLst/>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1800" b="0" dirty="0" smtClean="0">
                <a:solidFill>
                  <a:schemeClr val="accent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2980028654"/>
      </p:ext>
    </p:extLst>
  </p:cSld>
  <p:clrMapOvr>
    <a:masterClrMapping/>
  </p:clrMapOvr>
  <p:hf hdr="0" dt="0"/>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4282" name="think-cell Slide" r:id="rId4" imgW="0" imgH="0" progId="">
                  <p:embed/>
                </p:oleObj>
              </mc:Choice>
              <mc:Fallback>
                <p:oleObj name="think-cell Slide" r:id="rId4" imgW="0" imgH="0" progId="">
                  <p:embed/>
                  <p:pic>
                    <p:nvPicPr>
                      <p:cNvPr id="0" name="AutoShape 184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3600" b="1" i="0">
                <a:solidFill>
                  <a:schemeClr val="bg1"/>
                </a:solidFill>
                <a:latin typeface="Arial"/>
              </a:defRPr>
            </a:lvl1pPr>
          </a:lstStyle>
          <a:p>
            <a:r>
              <a:rPr lang="en-US" noProof="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276312656"/>
      </p:ext>
    </p:extLst>
  </p:cSld>
  <p:clrMapOvr>
    <a:masterClrMapping/>
  </p:clrMapOvr>
  <p:hf hdr="0" dt="0"/>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5306" name="think-cell Slide" r:id="rId4" imgW="0" imgH="0" progId="">
                  <p:embed/>
                </p:oleObj>
              </mc:Choice>
              <mc:Fallback>
                <p:oleObj name="think-cell Slide" r:id="rId4" imgW="0" imgH="0" progId="">
                  <p:embed/>
                  <p:pic>
                    <p:nvPicPr>
                      <p:cNvPr id="0" name="AutoShape 184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3600" b="1" i="0">
                <a:solidFill>
                  <a:srgbClr val="FFFFFF"/>
                </a:solidFill>
                <a:latin typeface="Arial"/>
              </a:defRPr>
            </a:lvl1pPr>
          </a:lstStyle>
          <a:p>
            <a:r>
              <a:rPr lang="en-US" noProof="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9205877"/>
      </p:ext>
    </p:extLst>
  </p:cSld>
  <p:clrMapOvr>
    <a:masterClrMapping/>
  </p:clrMapOvr>
  <p:hf hdr="0" dt="0"/>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6210" name="think-cell Slide" r:id="rId8" imgW="0" imgH="0" progId="">
                  <p:embed/>
                </p:oleObj>
              </mc:Choice>
              <mc:Fallback>
                <p:oleObj name="think-cell Slide" r:id="rId8"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9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82"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5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1104717369"/>
      </p:ext>
    </p:extLst>
  </p:cSld>
  <p:clrMapOvr>
    <a:masterClrMapping/>
  </p:clrMapOvr>
  <p:hf hdr="0" dt="0"/>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4117371383"/>
      </p:ext>
    </p:extLst>
  </p:cSld>
  <p:clrMapOvr>
    <a:masterClrMapping/>
  </p:clrMapOvr>
  <p:hf hdr="0" dt="0"/>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98" y="65693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7234"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6"/>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3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147457637"/>
      </p:ext>
    </p:extLst>
  </p:cSld>
  <p:clrMapOvr>
    <a:masterClrMapping/>
  </p:clrMapOvr>
  <p:hf hdr="0" dt="0"/>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8258"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4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98" y="65693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3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046375705"/>
      </p:ext>
    </p:extLst>
  </p:cSld>
  <p:clrMapOvr>
    <a:masterClrMapping/>
  </p:clrMapOvr>
  <p:hf hdr="0" dt="0"/>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5"/>
          <p:cNvSpPr/>
          <p:nvPr userDrawn="1"/>
        </p:nvSpPr>
        <p:spPr bwMode="gray">
          <a:xfrm>
            <a:off x="82550" y="0"/>
            <a:ext cx="9823450" cy="1676400"/>
          </a:xfrm>
          <a:prstGeom prst="rect">
            <a:avLst/>
          </a:prstGeom>
          <a:solidFill>
            <a:schemeClr val="bg1"/>
          </a:solidFill>
          <a:ln w="6350">
            <a:noFill/>
            <a:miter lim="800000"/>
            <a:headEnd/>
            <a:tailEnd/>
          </a:ln>
          <a:effectLst/>
        </p:spPr>
        <p:txBody>
          <a:bodyPr vert="horz" wrap="square" lIns="72000" tIns="72000" rIns="72000" bIns="72000" numCol="1" rtlCol="0" anchor="t" anchorCtr="0" compatLnSpc="1">
            <a:prstTxWarp prst="textNoShape">
              <a:avLst/>
            </a:prstTxWarp>
            <a:noAutofit/>
          </a:bodyPr>
          <a:lstStyle/>
          <a:p>
            <a:pPr>
              <a:spcBef>
                <a:spcPts val="0"/>
              </a:spcBef>
              <a:spcAft>
                <a:spcPts val="300"/>
              </a:spcAft>
            </a:pPr>
            <a:endParaRPr lang="en-US" sz="1600" kern="0" dirty="0" err="1" smtClean="0">
              <a:solidFill>
                <a:sysClr val="windowText" lastClr="000000"/>
              </a:solidFill>
              <a:latin typeface="Arial"/>
              <a:cs typeface="Arial" pitchFamily="34" charset="0"/>
            </a:endParaRPr>
          </a:p>
        </p:txBody>
      </p:sp>
      <p:pic>
        <p:nvPicPr>
          <p:cNvPr id="5" name="Picture 4" descr="One_CornerP1000250_Small.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auto">
          <a:xfrm rot="5400000" flipH="1" flipV="1">
            <a:off x="4089446" y="187082"/>
            <a:ext cx="6003636" cy="5629472"/>
          </a:xfrm>
          <a:prstGeom prst="rect">
            <a:avLst/>
          </a:prstGeom>
        </p:spPr>
      </p:pic>
      <p:sp>
        <p:nvSpPr>
          <p:cNvPr id="7" name="Titel 17"/>
          <p:cNvSpPr>
            <a:spLocks noGrp="1"/>
          </p:cNvSpPr>
          <p:nvPr>
            <p:ph type="title"/>
          </p:nvPr>
        </p:nvSpPr>
        <p:spPr bwMode="auto">
          <a:xfrm>
            <a:off x="507416" y="4653413"/>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0070C0"/>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08459372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09282" name="think-cell Slide" r:id="rId8" imgW="0" imgH="0" progId="">
                  <p:embed/>
                </p:oleObj>
              </mc:Choice>
              <mc:Fallback>
                <p:oleObj name="think-cell Slide" r:id="rId8"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hasCustomPrompt="1"/>
          </p:nvPr>
        </p:nvSpPr>
        <p:spPr>
          <a:xfrm>
            <a:off x="930183" y="5291445"/>
            <a:ext cx="4600666" cy="389069"/>
          </a:xfrm>
          <a:prstGeom prst="rect">
            <a:avLst/>
          </a:prstGeom>
        </p:spPr>
        <p:txBody>
          <a:bodyPr lIns="0" tIns="0" rIns="0" bIns="0" anchor="ctr"/>
          <a:lstStyle>
            <a:lvl1pPr marL="0" indent="0" algn="l">
              <a:buNone/>
              <a:defRPr sz="2400" b="0" i="0" baseline="0">
                <a:latin typeface="TH SarabunPSK" panose="020B0500040200020003" pitchFamily="34" charset="-34"/>
                <a:cs typeface="TH SarabunPSK" panose="020B0500040200020003" pitchFamily="34" charset="-34"/>
              </a:defRPr>
            </a:lvl1pPr>
          </a:lstStyle>
          <a:p>
            <a:pPr lvl="0"/>
            <a:r>
              <a:rPr lang="en-US" dirty="0" smtClean="0"/>
              <a:t>Insert date, i.e. </a:t>
            </a:r>
            <a:r>
              <a:rPr lang="th-TH" dirty="0" smtClean="0"/>
              <a:t>เมษายน </a:t>
            </a:r>
            <a:r>
              <a:rPr lang="en-US" dirty="0" smtClean="0"/>
              <a:t>2014</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1568885155"/>
      </p:ext>
    </p:extLst>
  </p:cSld>
  <p:clrMapOvr>
    <a:masterClrMapping/>
  </p:clrMapOvr>
  <p:hf hdr="0" dt="0"/>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lvl1pPr>
              <a:defRPr lang="en-US" sz="2400" b="1" kern="1200" dirty="0" smtClean="0">
                <a:solidFill>
                  <a:srgbClr val="FF9900"/>
                </a:solidFill>
                <a:latin typeface="TH SarabunPSK" panose="020B0500040200020003" pitchFamily="34" charset="-34"/>
                <a:ea typeface="+mj-ea"/>
                <a:cs typeface="TH SarabunPSK" panose="020B0500040200020003" pitchFamily="34" charset="-34"/>
              </a:defRPr>
            </a:lvl1pPr>
          </a:lstStyle>
          <a:p>
            <a:r>
              <a:rPr lang="en-US" dirty="0" smtClean="0"/>
              <a:t>Click to edit Master title style</a:t>
            </a:r>
            <a:endParaRPr lang="de-DE" dirty="0"/>
          </a:p>
        </p:txBody>
      </p:sp>
    </p:spTree>
    <p:extLst>
      <p:ext uri="{BB962C8B-B14F-4D97-AF65-F5344CB8AC3E}">
        <p14:creationId xmlns:p14="http://schemas.microsoft.com/office/powerpoint/2010/main" val="3832421270"/>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B779681A-5CFC-4261-B813-584BAD5C0D24}"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5B04639-B15F-4E61-8F8F-0BE28D858CB2}" type="slidenum">
              <a:rPr lang="th-TH"/>
              <a:pPr>
                <a:defRPr/>
              </a:pPr>
              <a:t>‹#›</a:t>
            </a:fld>
            <a:endParaRPr lang="th-TH"/>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0306"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3816753770"/>
      </p:ext>
    </p:extLst>
  </p:cSld>
  <p:clrMapOvr>
    <a:masterClrMapping/>
  </p:clrMapOvr>
  <p:hf hdr="0" dt="0"/>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1330"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Tree>
    <p:extLst>
      <p:ext uri="{BB962C8B-B14F-4D97-AF65-F5344CB8AC3E}">
        <p14:creationId xmlns:p14="http://schemas.microsoft.com/office/powerpoint/2010/main" val="2316092734"/>
      </p:ext>
    </p:extLst>
  </p:cSld>
  <p:clrMapOvr>
    <a:masterClrMapping/>
  </p:clrMapOvr>
  <p:hf hdr="0" dt="0"/>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Inhaltsplatzhalter 2"/>
          <p:cNvSpPr>
            <a:spLocks noGrp="1"/>
          </p:cNvSpPr>
          <p:nvPr>
            <p:ph idx="1" hasCustomPrompt="1"/>
          </p:nvPr>
        </p:nvSpPr>
        <p:spPr bwMode="auto">
          <a:xfrm>
            <a:off x="507416" y="1102301"/>
            <a:ext cx="8891323" cy="5279450"/>
          </a:xfrm>
          <a:prstGeom prst="rect">
            <a:avLst/>
          </a:prstGeom>
          <a:noFill/>
          <a:ln w="12700">
            <a:noFill/>
            <a:miter lim="800000"/>
            <a:headEnd/>
            <a:tailEnd/>
          </a:ln>
        </p:spPr>
        <p:txBody>
          <a:bodyPr vert="horz" wrap="square" lIns="0" tIns="72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64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3" name="Titel 2"/>
          <p:cNvSpPr>
            <a:spLocks noGrp="1"/>
          </p:cNvSpPr>
          <p:nvPr>
            <p:ph type="title"/>
          </p:nvPr>
        </p:nvSpPr>
        <p:spPr bwMode="auto"/>
        <p:txBody>
          <a:bodyPr/>
          <a:lstStyle/>
          <a:p>
            <a:r>
              <a:rPr lang="en-US" smtClean="0"/>
              <a:t>Click to edit Master title style</a:t>
            </a:r>
            <a:endParaRPr lang="de-DE" dirty="0"/>
          </a:p>
        </p:txBody>
      </p:sp>
    </p:spTree>
    <p:extLst>
      <p:ext uri="{BB962C8B-B14F-4D97-AF65-F5344CB8AC3E}">
        <p14:creationId xmlns:p14="http://schemas.microsoft.com/office/powerpoint/2010/main" val="1711666299"/>
      </p:ext>
    </p:extLst>
  </p:cSld>
  <p:clrMapOvr>
    <a:masterClrMapping/>
  </p:clrMapOvr>
  <p:timing>
    <p:tnLst>
      <p:par>
        <p:cTn id="1" dur="indefinite" restart="never" nodeType="tmRoot"/>
      </p:par>
    </p:tnLst>
  </p:timing>
  <p:hf hdr="0" dt="0"/>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obj">
  <p:cSld name="ชื่อเรื่องและเนื้อหา">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3824" y="5867400"/>
            <a:ext cx="9906000" cy="1053694"/>
          </a:xfrm>
          <a:prstGeom prst="rect">
            <a:avLst/>
          </a:prstGeom>
        </p:spPr>
      </p:pic>
      <p:sp>
        <p:nvSpPr>
          <p:cNvPr id="2" name="Title 1"/>
          <p:cNvSpPr>
            <a:spLocks noGrp="1"/>
          </p:cNvSpPr>
          <p:nvPr>
            <p:ph type="title"/>
          </p:nvPr>
        </p:nvSpPr>
        <p:spPr>
          <a:xfrm>
            <a:off x="472528" y="76200"/>
            <a:ext cx="9103272" cy="685800"/>
          </a:xfrm>
        </p:spPr>
        <p:txBody>
          <a:bodyPr anchor="ctr" anchorCtr="0">
            <a:normAutofit/>
          </a:bodyPr>
          <a:lstStyle>
            <a:lvl1pPr algn="l" eaLnBrk="1" latinLnBrk="0" hangingPunct="1">
              <a:defRPr kumimoji="0" lang="th-TH" sz="3000" b="0">
                <a:solidFill>
                  <a:schemeClr val="tx1">
                    <a:lumMod val="85000"/>
                    <a:lumOff val="15000"/>
                  </a:schemeClr>
                </a:solidFill>
              </a:defRPr>
            </a:lvl1pPr>
          </a:lstStyle>
          <a:p>
            <a:pPr eaLnBrk="1" latinLnBrk="0" hangingPunct="1"/>
            <a:r>
              <a:rPr lang="th-TH" smtClean="0"/>
              <a:t>คลิกเพื่อแก้ไขลักษณะชื่อเรื่องต้นแบบ</a:t>
            </a:r>
            <a:endParaRPr/>
          </a:p>
        </p:txBody>
      </p:sp>
      <p:sp>
        <p:nvSpPr>
          <p:cNvPr id="3" name="Content Placeholder 2"/>
          <p:cNvSpPr>
            <a:spLocks noGrp="1"/>
          </p:cNvSpPr>
          <p:nvPr>
            <p:ph idx="1"/>
          </p:nvPr>
        </p:nvSpPr>
        <p:spPr>
          <a:xfrm>
            <a:off x="495300" y="1600206"/>
            <a:ext cx="8915401" cy="4525963"/>
          </a:xfrm>
          <a:prstGeom prst="rect">
            <a:avLst/>
          </a:prstGeom>
        </p:spPr>
        <p:txBody>
          <a:bodyPr/>
          <a:lstStyle>
            <a:lvl1pPr eaLnBrk="1" latinLnBrk="0" hangingPunct="1">
              <a:defRPr kumimoji="0" lang="th-TH">
                <a:solidFill>
                  <a:schemeClr val="tx1">
                    <a:lumMod val="85000"/>
                    <a:lumOff val="15000"/>
                  </a:schemeClr>
                </a:solidFill>
              </a:defRPr>
            </a:lvl1pPr>
            <a:lvl2pPr eaLnBrk="1" latinLnBrk="0" hangingPunct="1">
              <a:defRPr kumimoji="0" lang="th-TH">
                <a:solidFill>
                  <a:schemeClr val="tx1">
                    <a:lumMod val="85000"/>
                    <a:lumOff val="15000"/>
                  </a:schemeClr>
                </a:solidFill>
              </a:defRPr>
            </a:lvl2pPr>
            <a:lvl3pPr eaLnBrk="1" latinLnBrk="0" hangingPunct="1">
              <a:defRPr kumimoji="0" lang="th-TH">
                <a:solidFill>
                  <a:schemeClr val="tx1">
                    <a:lumMod val="85000"/>
                    <a:lumOff val="15000"/>
                  </a:schemeClr>
                </a:solidFill>
              </a:defRPr>
            </a:lvl3pPr>
            <a:lvl4pPr eaLnBrk="1" latinLnBrk="0" hangingPunct="1">
              <a:defRPr kumimoji="0" lang="th-TH">
                <a:solidFill>
                  <a:schemeClr val="tx1">
                    <a:lumMod val="85000"/>
                    <a:lumOff val="15000"/>
                  </a:schemeClr>
                </a:solidFill>
              </a:defRPr>
            </a:lvl4pPr>
            <a:lvl5pPr eaLnBrk="1" latinLnBrk="0" hangingPunct="1">
              <a:defRPr kumimoji="0" lang="th-TH">
                <a:solidFill>
                  <a:schemeClr val="tx1">
                    <a:lumMod val="85000"/>
                    <a:lumOff val="15000"/>
                  </a:schemeClr>
                </a:solidFill>
              </a:defRPr>
            </a:lvl5pPr>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a:p>
        </p:txBody>
      </p:sp>
      <p:sp>
        <p:nvSpPr>
          <p:cNvPr id="4" name="Date Placeholder 3"/>
          <p:cNvSpPr>
            <a:spLocks noGrp="1"/>
          </p:cNvSpPr>
          <p:nvPr>
            <p:ph type="dt" sz="half" idx="10"/>
          </p:nvPr>
        </p:nvSpPr>
        <p:spPr>
          <a:xfrm>
            <a:off x="495300" y="6356531"/>
            <a:ext cx="23114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r>
              <a:rPr lang="en-US" sz="1800" smtClean="0">
                <a:solidFill>
                  <a:prstClr val="black">
                    <a:lumMod val="85000"/>
                    <a:lumOff val="15000"/>
                  </a:prstClr>
                </a:solidFill>
                <a:latin typeface="Arial"/>
                <a:cs typeface="+mn-cs"/>
              </a:rPr>
              <a:t>12/17/2009</a:t>
            </a:r>
            <a:endParaRPr lang="en-US" sz="1800">
              <a:solidFill>
                <a:prstClr val="black">
                  <a:lumMod val="85000"/>
                  <a:lumOff val="15000"/>
                </a:prstClr>
              </a:solidFill>
              <a:latin typeface="Arial"/>
              <a:cs typeface="+mn-cs"/>
            </a:endParaRPr>
          </a:p>
        </p:txBody>
      </p:sp>
      <p:sp>
        <p:nvSpPr>
          <p:cNvPr id="5" name="Footer Placeholder 4"/>
          <p:cNvSpPr>
            <a:spLocks noGrp="1"/>
          </p:cNvSpPr>
          <p:nvPr>
            <p:ph type="ftr" sz="quarter" idx="11"/>
          </p:nvPr>
        </p:nvSpPr>
        <p:spPr>
          <a:xfrm>
            <a:off x="3384551" y="6356531"/>
            <a:ext cx="31369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endParaRPr lang="en-US" sz="1800">
              <a:solidFill>
                <a:prstClr val="black">
                  <a:lumMod val="85000"/>
                  <a:lumOff val="15000"/>
                </a:prstClr>
              </a:solidFill>
              <a:latin typeface="Arial"/>
              <a:cs typeface="+mn-cs"/>
            </a:endParaRPr>
          </a:p>
        </p:txBody>
      </p:sp>
      <p:sp>
        <p:nvSpPr>
          <p:cNvPr id="6" name="Slide Number Placeholder 5"/>
          <p:cNvSpPr>
            <a:spLocks noGrp="1"/>
          </p:cNvSpPr>
          <p:nvPr>
            <p:ph type="sldNum" sz="quarter" idx="12"/>
          </p:nvPr>
        </p:nvSpPr>
        <p:spPr>
          <a:xfrm>
            <a:off x="7099301" y="6356531"/>
            <a:ext cx="23114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fld id="{240D5ECE-8B49-45CD-BE81-EF81920D1969}" type="slidenum">
              <a:rPr lang="en-US" sz="1800" smtClean="0">
                <a:solidFill>
                  <a:prstClr val="black">
                    <a:lumMod val="85000"/>
                    <a:lumOff val="15000"/>
                  </a:prstClr>
                </a:solidFill>
                <a:latin typeface="Arial"/>
                <a:cs typeface="+mn-cs"/>
              </a:rPr>
              <a:pPr fontAlgn="auto">
                <a:spcBef>
                  <a:spcPts val="0"/>
                </a:spcBef>
                <a:spcAft>
                  <a:spcPts val="0"/>
                </a:spcAft>
              </a:pPr>
              <a:t>‹#›</a:t>
            </a:fld>
            <a:endParaRPr lang="en-US" sz="1800">
              <a:solidFill>
                <a:prstClr val="black">
                  <a:lumMod val="85000"/>
                  <a:lumOff val="15000"/>
                </a:prstClr>
              </a:solidFill>
              <a:latin typeface="Arial"/>
              <a:cs typeface="+mn-cs"/>
            </a:endParaRPr>
          </a:p>
        </p:txBody>
      </p:sp>
    </p:spTree>
    <p:extLst>
      <p:ext uri="{BB962C8B-B14F-4D97-AF65-F5344CB8AC3E}">
        <p14:creationId xmlns:p14="http://schemas.microsoft.com/office/powerpoint/2010/main" val="4192128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4" name="Picture 7" descr="One_CornerP1000250_Small.jpg"/>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8" y="0"/>
            <a:ext cx="6504252" cy="519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cxnSp>
      <p:graphicFrame>
        <p:nvGraphicFramePr>
          <p:cNvPr id="6" name="Objekt 4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2354" name="think-cell Slide" r:id="rId7" imgW="0" imgH="0" progId="">
                  <p:embed/>
                </p:oleObj>
              </mc:Choice>
              <mc:Fallback>
                <p:oleObj name="think-cell Slide" r:id="rId7"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13"/>
          <p:cNvGrpSpPr>
            <a:grpSpLocks/>
          </p:cNvGrpSpPr>
          <p:nvPr userDrawn="1"/>
        </p:nvGrpSpPr>
        <p:grpSpPr bwMode="auto">
          <a:xfrm>
            <a:off x="509066" y="5859644"/>
            <a:ext cx="2366433" cy="636587"/>
            <a:chOff x="469898" y="5859714"/>
            <a:chExt cx="2183716" cy="635721"/>
          </a:xfrm>
        </p:grpSpPr>
        <p:pic>
          <p:nvPicPr>
            <p:cNvPr id="8" name="Picture 13"/>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469898" y="6110639"/>
              <a:ext cx="2183716" cy="38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8"/>
            <p:cNvSpPr/>
            <p:nvPr/>
          </p:nvSpPr>
          <p:spPr bwMode="auto">
            <a:xfrm>
              <a:off x="1752196" y="5859714"/>
              <a:ext cx="211072" cy="215606"/>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1800" dirty="0">
                <a:solidFill>
                  <a:prstClr val="white"/>
                </a:solidFill>
              </a:endParaRPr>
            </a:p>
          </p:txBody>
        </p:sp>
      </p:grpSp>
      <p:pic>
        <p:nvPicPr>
          <p:cNvPr id="10" name="Picture 10"/>
          <p:cNvPicPr>
            <a:picLocks noChangeAspect="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6604000" y="6266044"/>
            <a:ext cx="3028554"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p:cNvPicPr>
            <a:picLocks noChangeAspect="1"/>
          </p:cNvPicPr>
          <p:nvPr userDrawn="1"/>
        </p:nvPicPr>
        <p:blipFill>
          <a:blip r:embed="rId10" cstate="print">
            <a:extLst>
              <a:ext uri="{28A0092B-C50C-407E-A947-70E740481C1C}">
                <a14:useLocalDpi xmlns:a14="http://schemas.microsoft.com/office/drawing/2010/main"/>
              </a:ext>
            </a:extLst>
          </a:blip>
          <a:srcRect/>
          <a:stretch>
            <a:fillRect/>
          </a:stretch>
        </p:blipFill>
        <p:spPr bwMode="auto">
          <a:xfrm>
            <a:off x="8019486" y="76200"/>
            <a:ext cx="1804061"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Untertitel 2"/>
          <p:cNvSpPr txBox="1">
            <a:spLocks/>
          </p:cNvSpPr>
          <p:nvPr userDrawn="1">
            <p:custDataLst>
              <p:tags r:id="rId3"/>
            </p:custDataLst>
          </p:nvPr>
        </p:nvSpPr>
        <p:spPr bwMode="auto">
          <a:xfrm>
            <a:off x="930413" y="47244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13" name="Untertitel 2"/>
          <p:cNvSpPr txBox="1">
            <a:spLocks/>
          </p:cNvSpPr>
          <p:nvPr userDrawn="1">
            <p:custDataLst>
              <p:tags r:id="rId4"/>
            </p:custDataLst>
          </p:nvPr>
        </p:nvSpPr>
        <p:spPr bwMode="auto">
          <a:xfrm>
            <a:off x="930413" y="42037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baseline="0">
                <a:latin typeface="TH SarabunPSK" panose="020B0500040200020003" pitchFamily="34" charset="-34"/>
                <a:cs typeface="TH SarabunPSK" panose="020B0500040200020003" pitchFamily="34" charset="-34"/>
              </a:defRPr>
            </a:lvl1pPr>
          </a:lstStyle>
          <a:p>
            <a:pPr lvl="0"/>
            <a:r>
              <a:rPr lang="en-US" smtClean="0"/>
              <a:t>Click to edit Master text styles</a:t>
            </a:r>
          </a:p>
        </p:txBody>
      </p:sp>
      <p:sp>
        <p:nvSpPr>
          <p:cNvPr id="15" name="Titel 1"/>
          <p:cNvSpPr>
            <a:spLocks noGrp="1"/>
          </p:cNvSpPr>
          <p:nvPr>
            <p:ph type="ctrTitle"/>
          </p:nvPr>
        </p:nvSpPr>
        <p:spPr bwMode="auto">
          <a:xfrm>
            <a:off x="930184" y="2743200"/>
            <a:ext cx="8397966" cy="1447800"/>
          </a:xfrm>
          <a:prstGeom prst="rect">
            <a:avLst/>
          </a:prstGeom>
          <a:noFill/>
          <a:ln w="9525">
            <a:noFill/>
            <a:miter lim="800000"/>
            <a:headEnd/>
            <a:tailEnd/>
          </a:ln>
        </p:spPr>
        <p:txBody>
          <a:bodyPr bIns="0" anchor="ctr">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lvl="0"/>
            <a:r>
              <a:rPr lang="en-US" dirty="0" smtClean="0"/>
              <a:t>Click to edit Master title style</a:t>
            </a:r>
            <a:endParaRPr lang="de-DE" dirty="0"/>
          </a:p>
        </p:txBody>
      </p:sp>
    </p:spTree>
    <p:extLst>
      <p:ext uri="{BB962C8B-B14F-4D97-AF65-F5344CB8AC3E}">
        <p14:creationId xmlns:p14="http://schemas.microsoft.com/office/powerpoint/2010/main" val="327900386"/>
      </p:ext>
    </p:extLst>
  </p:cSld>
  <p:clrMapOvr>
    <a:masterClrMapping/>
  </p:clrMapOvr>
  <p:hf hdr="0" dt="0"/>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smtClean="0"/>
              <a:t>Click to edit Master text styles</a:t>
            </a:r>
          </a:p>
        </p:txBody>
      </p:sp>
      <p:sp>
        <p:nvSpPr>
          <p:cNvPr id="4" name="Titel 3"/>
          <p:cNvSpPr>
            <a:spLocks noGrp="1"/>
          </p:cNvSpPr>
          <p:nvPr>
            <p:ph type="title"/>
          </p:nvPr>
        </p:nvSpPr>
        <p:spPr bwMode="auto"/>
        <p:txBody>
          <a:bodyPr/>
          <a:lstStyle>
            <a:lvl1pPr>
              <a:defRPr lang="en-US" sz="2400" b="1" kern="1200" dirty="0" smtClean="0">
                <a:solidFill>
                  <a:srgbClr val="FF9900"/>
                </a:solidFill>
                <a:latin typeface="TH SarabunPSK" panose="020B0500040200020003" pitchFamily="34" charset="-34"/>
                <a:ea typeface="+mj-ea"/>
                <a:cs typeface="TH SarabunPSK" panose="020B0500040200020003" pitchFamily="34" charset="-34"/>
              </a:defRPr>
            </a:lvl1pPr>
          </a:lstStyle>
          <a:p>
            <a:r>
              <a:rPr lang="en-US" dirty="0" smtClean="0"/>
              <a:t>Click to edit Master title style</a:t>
            </a:r>
            <a:endParaRPr lang="de-DE" dirty="0"/>
          </a:p>
        </p:txBody>
      </p:sp>
    </p:spTree>
    <p:extLst>
      <p:ext uri="{BB962C8B-B14F-4D97-AF65-F5344CB8AC3E}">
        <p14:creationId xmlns:p14="http://schemas.microsoft.com/office/powerpoint/2010/main" val="806102498"/>
      </p:ext>
    </p:extLst>
  </p:cSld>
  <p:clrMapOvr>
    <a:masterClrMapping/>
  </p:clrMapOvr>
  <p:hf hdr="0" dt="0"/>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3"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664C3FF4-293F-47B6-80A5-9194F0F26E2A}"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4" name="Objekt 1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3378"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1443081"/>
            <a:ext cx="8891323" cy="1323975"/>
          </a:xfrm>
        </p:spPr>
        <p:txBody>
          <a:bodyPr anchor="t">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433961362"/>
      </p:ext>
    </p:extLst>
  </p:cSld>
  <p:clrMapOvr>
    <a:masterClrMapping/>
  </p:clrMapOvr>
  <p:hf hdr="0" dt="0"/>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3" name="Objekt 8"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4402" name="think-cell Slide" r:id="rId4" imgW="0" imgH="0" progId="">
                  <p:embed/>
                </p:oleObj>
              </mc:Choice>
              <mc:Fallback>
                <p:oleObj name="think-cell Slide" r:id="rId4" imgW="0" imgH="0" progId="">
                  <p:embed/>
                  <p:pic>
                    <p:nvPicPr>
                      <p:cNvPr id="0" name="AutoShape 172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3882E33D-BD97-451F-B39F-80D3492D97A0}"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4653317"/>
            <a:ext cx="8891323" cy="1323975"/>
          </a:xfrm>
        </p:spPr>
        <p:txBody>
          <a:bodyPr>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571839953"/>
      </p:ext>
    </p:extLst>
  </p:cSld>
  <p:clrMapOvr>
    <a:masterClrMapping/>
  </p:clrMapOvr>
  <p:hf hdr="0" dt="0"/>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Inhaltsplatzhalter 2"/>
          <p:cNvSpPr>
            <a:spLocks noGrp="1"/>
          </p:cNvSpPr>
          <p:nvPr>
            <p:ph idx="1"/>
          </p:nvPr>
        </p:nvSpPr>
        <p:spPr bwMode="auto">
          <a:xfrm>
            <a:off x="507416" y="1102301"/>
            <a:ext cx="8891323" cy="5279450"/>
          </a:xfrm>
          <a:prstGeom prst="rect">
            <a:avLst/>
          </a:prstGeom>
          <a:noFill/>
          <a:ln w="12700">
            <a:noFill/>
            <a:miter lim="800000"/>
            <a:headEnd/>
            <a:tailEnd/>
          </a:ln>
        </p:spPr>
        <p:txBody>
          <a:bodyPr vert="horz" wrap="square" lIns="0" tIns="72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64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3" name="Titel 2"/>
          <p:cNvSpPr>
            <a:spLocks noGrp="1"/>
          </p:cNvSpPr>
          <p:nvPr>
            <p:ph type="title"/>
          </p:nvPr>
        </p:nvSpPr>
        <p:spPr bwMode="auto"/>
        <p:txBody>
          <a:bodyPr/>
          <a:lstStyle/>
          <a:p>
            <a:r>
              <a:rPr lang="en-US" smtClean="0"/>
              <a:t>Click to edit Master title style</a:t>
            </a:r>
            <a:endParaRPr lang="de-DE" dirty="0"/>
          </a:p>
        </p:txBody>
      </p:sp>
    </p:spTree>
    <p:extLst>
      <p:ext uri="{BB962C8B-B14F-4D97-AF65-F5344CB8AC3E}">
        <p14:creationId xmlns:p14="http://schemas.microsoft.com/office/powerpoint/2010/main" val="3454559871"/>
      </p:ext>
    </p:extLst>
  </p:cSld>
  <p:clrMapOvr>
    <a:masterClrMapping/>
  </p:clrMapOvr>
  <p:hf hdr="0" dt="0"/>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obj">
  <p:cSld name="ชื่อเรื่องและเนื้อหา">
    <p:bg>
      <p:bgPr>
        <a:blipFill dpi="0" rotWithShape="0">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441" y="5867400"/>
            <a:ext cx="9906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2528" y="76200"/>
            <a:ext cx="9103272" cy="685800"/>
          </a:xfrm>
        </p:spPr>
        <p:txBody>
          <a:bodyPr anchor="ctr">
            <a:normAutofit/>
          </a:bodyPr>
          <a:lstStyle>
            <a:lvl1pPr algn="l" eaLnBrk="1" latinLnBrk="0" hangingPunct="1">
              <a:defRPr kumimoji="0" lang="th-TH" sz="3000" b="0">
                <a:solidFill>
                  <a:schemeClr val="tx1">
                    <a:lumMod val="85000"/>
                    <a:lumOff val="15000"/>
                  </a:schemeClr>
                </a:solidFill>
              </a:defRPr>
            </a:lvl1pPr>
          </a:lstStyle>
          <a:p>
            <a:r>
              <a:rPr lang="th-TH" smtClean="0"/>
              <a:t>คลิกเพื่อแก้ไขลักษณะชื่อเรื่องต้นแบบ</a:t>
            </a:r>
            <a:endParaRPr/>
          </a:p>
        </p:txBody>
      </p:sp>
      <p:sp>
        <p:nvSpPr>
          <p:cNvPr id="3" name="Content Placeholder 2"/>
          <p:cNvSpPr>
            <a:spLocks noGrp="1"/>
          </p:cNvSpPr>
          <p:nvPr>
            <p:ph idx="1"/>
          </p:nvPr>
        </p:nvSpPr>
        <p:spPr>
          <a:xfrm>
            <a:off x="495300" y="1600206"/>
            <a:ext cx="8915401" cy="4525963"/>
          </a:xfrm>
          <a:prstGeom prst="rect">
            <a:avLst/>
          </a:prstGeom>
        </p:spPr>
        <p:txBody>
          <a:bodyPr/>
          <a:lstStyle>
            <a:lvl1pPr eaLnBrk="1" latinLnBrk="0" hangingPunct="1">
              <a:defRPr kumimoji="0" lang="th-TH">
                <a:solidFill>
                  <a:schemeClr val="tx1">
                    <a:lumMod val="85000"/>
                    <a:lumOff val="15000"/>
                  </a:schemeClr>
                </a:solidFill>
              </a:defRPr>
            </a:lvl1pPr>
            <a:lvl2pPr eaLnBrk="1" latinLnBrk="0" hangingPunct="1">
              <a:defRPr kumimoji="0" lang="th-TH">
                <a:solidFill>
                  <a:schemeClr val="tx1">
                    <a:lumMod val="85000"/>
                    <a:lumOff val="15000"/>
                  </a:schemeClr>
                </a:solidFill>
              </a:defRPr>
            </a:lvl2pPr>
            <a:lvl3pPr eaLnBrk="1" latinLnBrk="0" hangingPunct="1">
              <a:defRPr kumimoji="0" lang="th-TH">
                <a:solidFill>
                  <a:schemeClr val="tx1">
                    <a:lumMod val="85000"/>
                    <a:lumOff val="15000"/>
                  </a:schemeClr>
                </a:solidFill>
              </a:defRPr>
            </a:lvl3pPr>
            <a:lvl4pPr eaLnBrk="1" latinLnBrk="0" hangingPunct="1">
              <a:defRPr kumimoji="0" lang="th-TH">
                <a:solidFill>
                  <a:schemeClr val="tx1">
                    <a:lumMod val="85000"/>
                    <a:lumOff val="15000"/>
                  </a:schemeClr>
                </a:solidFill>
              </a:defRPr>
            </a:lvl4pPr>
            <a:lvl5pPr eaLnBrk="1" latinLnBrk="0" hangingPunct="1">
              <a:defRPr kumimoji="0" lang="th-TH">
                <a:solidFill>
                  <a:schemeClr val="tx1">
                    <a:lumMod val="85000"/>
                    <a:lumOff val="15000"/>
                  </a:schemeClr>
                </a:solidFill>
              </a:defRPr>
            </a:lvl5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a:p>
        </p:txBody>
      </p:sp>
      <p:sp>
        <p:nvSpPr>
          <p:cNvPr id="5" name="Date Placeholder 3"/>
          <p:cNvSpPr>
            <a:spLocks noGrp="1"/>
          </p:cNvSpPr>
          <p:nvPr>
            <p:ph type="dt" sz="half" idx="10"/>
          </p:nvPr>
        </p:nvSpPr>
        <p:spPr>
          <a:xfrm>
            <a:off x="495300" y="6356531"/>
            <a:ext cx="2311400" cy="365125"/>
          </a:xfrm>
          <a:prstGeom prst="rect">
            <a:avLst/>
          </a:prstGeom>
        </p:spPr>
        <p:txBody>
          <a:bodyPr/>
          <a:lstStyle>
            <a:lvl1pPr eaLnBrk="1" fontAlgn="auto" latinLnBrk="0" hangingPunct="1">
              <a:spcBef>
                <a:spcPts val="0"/>
              </a:spcBef>
              <a:spcAft>
                <a:spcPts val="0"/>
              </a:spcAft>
              <a:defRPr kumimoji="0" lang="th-TH" smtClean="0">
                <a:solidFill>
                  <a:schemeClr val="tx1">
                    <a:lumMod val="85000"/>
                    <a:lumOff val="15000"/>
                  </a:schemeClr>
                </a:solidFill>
                <a:latin typeface="+mn-lt"/>
                <a:cs typeface="+mn-cs"/>
              </a:defRPr>
            </a:lvl1pPr>
          </a:lstStyle>
          <a:p>
            <a:pPr>
              <a:defRPr/>
            </a:pPr>
            <a:r>
              <a:rPr sz="1800">
                <a:solidFill>
                  <a:prstClr val="black">
                    <a:lumMod val="85000"/>
                    <a:lumOff val="15000"/>
                  </a:prstClr>
                </a:solidFill>
              </a:rPr>
              <a:t>12/17/2009</a:t>
            </a:r>
          </a:p>
        </p:txBody>
      </p:sp>
      <p:sp>
        <p:nvSpPr>
          <p:cNvPr id="6" name="Footer Placeholder 4"/>
          <p:cNvSpPr>
            <a:spLocks noGrp="1"/>
          </p:cNvSpPr>
          <p:nvPr>
            <p:ph type="ftr" sz="quarter" idx="11"/>
          </p:nvPr>
        </p:nvSpPr>
        <p:spPr>
          <a:xfrm>
            <a:off x="3384551" y="6356531"/>
            <a:ext cx="3136900" cy="365125"/>
          </a:xfrm>
          <a:prstGeom prst="rect">
            <a:avLst/>
          </a:prstGeom>
        </p:spPr>
        <p:txBody>
          <a:bodyPr/>
          <a:lstStyle>
            <a:lvl1pPr eaLnBrk="1" fontAlgn="auto" latinLnBrk="0" hangingPunct="1">
              <a:spcBef>
                <a:spcPts val="0"/>
              </a:spcBef>
              <a:spcAft>
                <a:spcPts val="0"/>
              </a:spcAft>
              <a:defRPr kumimoji="0" lang="th-TH">
                <a:solidFill>
                  <a:schemeClr val="tx1">
                    <a:lumMod val="85000"/>
                    <a:lumOff val="15000"/>
                  </a:schemeClr>
                </a:solidFill>
                <a:latin typeface="+mn-lt"/>
                <a:cs typeface="+mn-cs"/>
              </a:defRPr>
            </a:lvl1pPr>
          </a:lstStyle>
          <a:p>
            <a:pPr>
              <a:defRPr/>
            </a:pPr>
            <a:endParaRPr lang="en-US" sz="1800">
              <a:solidFill>
                <a:prstClr val="black">
                  <a:lumMod val="85000"/>
                  <a:lumOff val="15000"/>
                </a:prstClr>
              </a:solidFill>
            </a:endParaRPr>
          </a:p>
        </p:txBody>
      </p:sp>
      <p:sp>
        <p:nvSpPr>
          <p:cNvPr id="7" name="Slide Number Placeholder 5"/>
          <p:cNvSpPr>
            <a:spLocks noGrp="1"/>
          </p:cNvSpPr>
          <p:nvPr>
            <p:ph type="sldNum" sz="quarter" idx="12"/>
          </p:nvPr>
        </p:nvSpPr>
        <p:spPr>
          <a:xfrm>
            <a:off x="7099301" y="6356531"/>
            <a:ext cx="2311400" cy="365125"/>
          </a:xfrm>
          <a:prstGeom prst="rect">
            <a:avLst/>
          </a:prstGeom>
        </p:spPr>
        <p:txBody>
          <a:bodyPr/>
          <a:lstStyle>
            <a:lvl1pPr eaLnBrk="1" fontAlgn="auto" latinLnBrk="0" hangingPunct="1">
              <a:spcBef>
                <a:spcPts val="0"/>
              </a:spcBef>
              <a:spcAft>
                <a:spcPts val="0"/>
              </a:spcAft>
              <a:defRPr kumimoji="0" lang="th-TH">
                <a:solidFill>
                  <a:schemeClr val="tx1">
                    <a:lumMod val="85000"/>
                    <a:lumOff val="15000"/>
                  </a:schemeClr>
                </a:solidFill>
                <a:latin typeface="+mn-lt"/>
                <a:cs typeface="+mn-cs"/>
              </a:defRPr>
            </a:lvl1pPr>
          </a:lstStyle>
          <a:p>
            <a:pPr>
              <a:defRPr/>
            </a:pPr>
            <a:fld id="{F255B6E7-C17A-4034-A8C9-3D2D36665F3C}" type="slidenum">
              <a:rPr lang="en-US" sz="1800" smtClean="0">
                <a:solidFill>
                  <a:prstClr val="black">
                    <a:lumMod val="85000"/>
                    <a:lumOff val="15000"/>
                  </a:prstClr>
                </a:solidFill>
              </a:rPr>
              <a:pPr>
                <a:defRPr/>
              </a:pPr>
              <a:t>‹#›</a:t>
            </a:fld>
            <a:endParaRPr lang="en-US" sz="1800">
              <a:solidFill>
                <a:prstClr val="black">
                  <a:lumMod val="85000"/>
                  <a:lumOff val="15000"/>
                </a:prstClr>
              </a:solidFill>
            </a:endParaRPr>
          </a:p>
        </p:txBody>
      </p:sp>
    </p:spTree>
    <p:extLst>
      <p:ext uri="{BB962C8B-B14F-4D97-AF65-F5344CB8AC3E}">
        <p14:creationId xmlns:p14="http://schemas.microsoft.com/office/powerpoint/2010/main" val="35858712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1" y="1882775"/>
            <a:ext cx="9901238" cy="1627188"/>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5" name="Line 31"/>
          <p:cNvSpPr>
            <a:spLocks noChangeShapeType="1"/>
          </p:cNvSpPr>
          <p:nvPr userDrawn="1"/>
        </p:nvSpPr>
        <p:spPr bwMode="auto">
          <a:xfrm>
            <a:off x="1" y="3505200"/>
            <a:ext cx="9906000" cy="0"/>
          </a:xfrm>
          <a:prstGeom prst="line">
            <a:avLst/>
          </a:prstGeom>
          <a:noFill/>
          <a:ln w="76200">
            <a:solidFill>
              <a:srgbClr val="CC3300"/>
            </a:solidFill>
            <a:round/>
            <a:headEnd/>
            <a:tailEnd/>
          </a:ln>
        </p:spPr>
        <p:txBody>
          <a:bodyPr lIns="91373" tIns="45689" rIns="91373" bIns="45689"/>
          <a:lstStyle/>
          <a:p>
            <a:pPr eaLnBrk="0" hangingPunct="0">
              <a:defRPr/>
            </a:pPr>
            <a:endParaRPr lang="en-US">
              <a:solidFill>
                <a:prstClr val="black"/>
              </a:solidFill>
              <a:latin typeface="Gill Sans MT" pitchFamily="34" charset="0"/>
            </a:endParaRPr>
          </a:p>
        </p:txBody>
      </p:sp>
      <p:sp>
        <p:nvSpPr>
          <p:cNvPr id="6" name="Line 31"/>
          <p:cNvSpPr>
            <a:spLocks noChangeShapeType="1"/>
          </p:cNvSpPr>
          <p:nvPr userDrawn="1"/>
        </p:nvSpPr>
        <p:spPr bwMode="auto">
          <a:xfrm>
            <a:off x="1" y="1846263"/>
            <a:ext cx="9906000" cy="0"/>
          </a:xfrm>
          <a:prstGeom prst="line">
            <a:avLst/>
          </a:prstGeom>
          <a:noFill/>
          <a:ln w="76200">
            <a:solidFill>
              <a:srgbClr val="CC3300"/>
            </a:solidFill>
            <a:round/>
            <a:headEnd/>
            <a:tailEnd/>
          </a:ln>
        </p:spPr>
        <p:txBody>
          <a:bodyPr lIns="91373" tIns="45689" rIns="91373" bIns="45689"/>
          <a:lstStyle/>
          <a:p>
            <a:pPr eaLnBrk="0" hangingPunct="0">
              <a:defRPr/>
            </a:pPr>
            <a:endParaRPr lang="en-US">
              <a:solidFill>
                <a:prstClr val="black"/>
              </a:solidFill>
              <a:latin typeface="Gill Sans MT" pitchFamily="34" charset="0"/>
            </a:endParaRPr>
          </a:p>
        </p:txBody>
      </p:sp>
      <p:sp>
        <p:nvSpPr>
          <p:cNvPr id="2" name="Title 1"/>
          <p:cNvSpPr>
            <a:spLocks noGrp="1"/>
          </p:cNvSpPr>
          <p:nvPr>
            <p:ph type="ctrTitle"/>
          </p:nvPr>
        </p:nvSpPr>
        <p:spPr>
          <a:xfrm>
            <a:off x="1238251" y="1122363"/>
            <a:ext cx="7429500" cy="2387600"/>
          </a:xfrm>
        </p:spPr>
        <p:txBody>
          <a:bodyPr anchor="b"/>
          <a:lstStyle>
            <a:lvl1pPr algn="ctr">
              <a:defRPr sz="6000"/>
            </a:lvl1pPr>
          </a:lstStyle>
          <a:p>
            <a:r>
              <a:rPr lang="en-US" dirty="0" smtClean="0"/>
              <a:t>Click to edit Master title style</a:t>
            </a:r>
            <a:endParaRPr lang="th-TH"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th-TH"/>
          </a:p>
        </p:txBody>
      </p:sp>
      <p:sp>
        <p:nvSpPr>
          <p:cNvPr id="7" name="Date Placeholder 3"/>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76A34998-9320-4AAE-8729-B7C6687E18DF}" type="datetime1">
              <a:rPr lang="th-TH"/>
              <a:pPr>
                <a:defRPr/>
              </a:pPr>
              <a:t>16/08/59</a:t>
            </a:fld>
            <a:endParaRPr lang="th-TH"/>
          </a:p>
        </p:txBody>
      </p:sp>
      <p:sp>
        <p:nvSpPr>
          <p:cNvPr id="8" name="Footer Placeholder 4"/>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9" name="Slide Number Placeholder 5"/>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DA82B629-F3ED-4C42-B71F-30274F133C59}" type="slidenum">
              <a:rPr lang="th-TH"/>
              <a:pPr>
                <a:defRPr/>
              </a:pPr>
              <a:t>‹#›</a:t>
            </a:fld>
            <a:endParaRPr lang="th-TH"/>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6380" name="think-cell Slide" r:id="rId8" imgW="0" imgH="0" progId="">
                  <p:embed/>
                </p:oleObj>
              </mc:Choice>
              <mc:Fallback>
                <p:oleObj name="think-cell Slide" r:id="rId8" imgW="0" imgH="0" progId="">
                  <p:embed/>
                  <p:pic>
                    <p:nvPicPr>
                      <p:cNvPr id="0" name="AutoShape 16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3887951620"/>
      </p:ext>
    </p:extLst>
  </p:cSld>
  <p:clrMapOvr>
    <a:masterClrMapping/>
  </p:clrMapOvr>
  <p:hf hdr="0" dt="0"/>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3039753925"/>
      </p:ext>
    </p:extLst>
  </p:cSld>
  <p:clrMapOvr>
    <a:masterClrMapping/>
  </p:clrMapOvr>
  <p:hf hdr="0" dt="0"/>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7404" name="think-cell Slide" r:id="rId4" imgW="0" imgH="0" progId="">
                  <p:embed/>
                </p:oleObj>
              </mc:Choice>
              <mc:Fallback>
                <p:oleObj name="think-cell Slide" r:id="rId4" imgW="0" imgH="0" progId="">
                  <p:embed/>
                  <p:pic>
                    <p:nvPicPr>
                      <p:cNvPr id="0" name="AutoShape 16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955059358"/>
      </p:ext>
    </p:extLst>
  </p:cSld>
  <p:clrMapOvr>
    <a:masterClrMapping/>
  </p:clrMapOvr>
  <p:hf hdr="0" dt="0"/>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8428" name="think-cell Slide" r:id="rId4" imgW="0" imgH="0" progId="">
                  <p:embed/>
                </p:oleObj>
              </mc:Choice>
              <mc:Fallback>
                <p:oleObj name="think-cell Slide" r:id="rId4" imgW="0" imgH="0" progId="">
                  <p:embed/>
                  <p:pic>
                    <p:nvPicPr>
                      <p:cNvPr id="0" name="AutoShape 16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088700944"/>
      </p:ext>
    </p:extLst>
  </p:cSld>
  <p:clrMapOvr>
    <a:masterClrMapping/>
  </p:clrMapOvr>
  <p:hf hdr="0" dt="0"/>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19423" name="think-cell Slide" r:id="rId8" imgW="0" imgH="0" progId="">
                  <p:embed/>
                </p:oleObj>
              </mc:Choice>
              <mc:Fallback>
                <p:oleObj name="think-cell Slide" r:id="rId8" imgW="0" imgH="0" progId="">
                  <p:embed/>
                  <p:pic>
                    <p:nvPicPr>
                      <p:cNvPr id="0" name="AutoShape 1625"/>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1988236778"/>
      </p:ext>
    </p:extLst>
  </p:cSld>
  <p:clrMapOvr>
    <a:masterClrMapping/>
  </p:clrMapOvr>
  <p:hf hdr="0" dt="0"/>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2105214277"/>
      </p:ext>
    </p:extLst>
  </p:cSld>
  <p:clrMapOvr>
    <a:masterClrMapping/>
  </p:clrMapOvr>
  <p:hf hdr="0" dt="0"/>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0447" name="think-cell Slide" r:id="rId4" imgW="0" imgH="0" progId="">
                  <p:embed/>
                </p:oleObj>
              </mc:Choice>
              <mc:Fallback>
                <p:oleObj name="think-cell Slide" r:id="rId4" imgW="0" imgH="0" progId="">
                  <p:embed/>
                  <p:pic>
                    <p:nvPicPr>
                      <p:cNvPr id="0" name="AutoShape 1625"/>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134355820"/>
      </p:ext>
    </p:extLst>
  </p:cSld>
  <p:clrMapOvr>
    <a:masterClrMapping/>
  </p:clrMapOvr>
  <p:hf hdr="0" dt="0"/>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1471" name="think-cell Slide" r:id="rId4" imgW="0" imgH="0" progId="">
                  <p:embed/>
                </p:oleObj>
              </mc:Choice>
              <mc:Fallback>
                <p:oleObj name="think-cell Slide" r:id="rId4" imgW="0" imgH="0" progId="">
                  <p:embed/>
                  <p:pic>
                    <p:nvPicPr>
                      <p:cNvPr id="0" name="AutoShape 1625"/>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3353703680"/>
      </p:ext>
    </p:extLst>
  </p:cSld>
  <p:clrMapOvr>
    <a:masterClrMapping/>
  </p:clrMapOvr>
  <p:hf hdr="0" dt="0"/>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2492" name="think-cell Slide" r:id="rId8" imgW="0" imgH="0" progId="">
                  <p:embed/>
                </p:oleObj>
              </mc:Choice>
              <mc:Fallback>
                <p:oleObj name="think-cell Slide" r:id="rId8" imgW="0" imgH="0" progId="">
                  <p:embed/>
                  <p:pic>
                    <p:nvPicPr>
                      <p:cNvPr id="0" name="AutoShape 162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3742479694"/>
      </p:ext>
    </p:extLst>
  </p:cSld>
  <p:clrMapOvr>
    <a:masterClrMapping/>
  </p:clrMapOvr>
  <p:hf hdr="0" dt="0"/>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2678685761"/>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B2E7F816-E1AC-494D-BE73-0BCE50A0AB3F}"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0CFBB5B3-C8B3-4FF5-B982-4877C886556E}" type="slidenum">
              <a:rPr lang="th-TH"/>
              <a:pPr>
                <a:defRPr/>
              </a:pPr>
              <a:t>‹#›</a:t>
            </a:fld>
            <a:endParaRPr lang="th-TH"/>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3516" name="think-cell Slide" r:id="rId4" imgW="0" imgH="0" progId="">
                  <p:embed/>
                </p:oleObj>
              </mc:Choice>
              <mc:Fallback>
                <p:oleObj name="think-cell Slide" r:id="rId4" imgW="0" imgH="0" progId="">
                  <p:embed/>
                  <p:pic>
                    <p:nvPicPr>
                      <p:cNvPr id="0" name="AutoShape 162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637587561"/>
      </p:ext>
    </p:extLst>
  </p:cSld>
  <p:clrMapOvr>
    <a:masterClrMapping/>
  </p:clrMapOvr>
  <p:hf hdr="0" dt="0"/>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4540" name="think-cell Slide" r:id="rId4" imgW="0" imgH="0" progId="">
                  <p:embed/>
                </p:oleObj>
              </mc:Choice>
              <mc:Fallback>
                <p:oleObj name="think-cell Slide" r:id="rId4" imgW="0" imgH="0" progId="">
                  <p:embed/>
                  <p:pic>
                    <p:nvPicPr>
                      <p:cNvPr id="0" name="AutoShape 162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1740771939"/>
      </p:ext>
    </p:extLst>
  </p:cSld>
  <p:clrMapOvr>
    <a:masterClrMapping/>
  </p:clrMapOvr>
  <p:hf hdr="0" dt="0"/>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AFA51999-2B08-42DA-A9BD-DA6E63A7948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95BE2360-00BB-446A-B58C-8F4B6167C96B}" type="slidenum">
              <a:rPr lang="th-TH" altLang="en-US"/>
              <a:pPr/>
              <a:t>‹#›</a:t>
            </a:fld>
            <a:endParaRPr lang="th-TH" altLang="en-US"/>
          </a:p>
        </p:txBody>
      </p:sp>
    </p:spTree>
    <p:extLst>
      <p:ext uri="{BB962C8B-B14F-4D97-AF65-F5344CB8AC3E}">
        <p14:creationId xmlns:p14="http://schemas.microsoft.com/office/powerpoint/2010/main" val="374284409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8D62F4A-EA4E-40F7-9A17-520183B169A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26EC729-449C-46F7-91F8-8680C4F97F59}" type="slidenum">
              <a:rPr lang="th-TH" altLang="en-US"/>
              <a:pPr/>
              <a:t>‹#›</a:t>
            </a:fld>
            <a:endParaRPr lang="th-TH" altLang="en-US"/>
          </a:p>
        </p:txBody>
      </p:sp>
    </p:spTree>
    <p:extLst>
      <p:ext uri="{BB962C8B-B14F-4D97-AF65-F5344CB8AC3E}">
        <p14:creationId xmlns:p14="http://schemas.microsoft.com/office/powerpoint/2010/main" val="22453725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9C797B4-0A69-4174-8F46-097622E2EA8C}"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AF2BC6BA-97D0-43A8-8A30-5A946EB6924F}" type="slidenum">
              <a:rPr lang="th-TH" altLang="en-US"/>
              <a:pPr/>
              <a:t>‹#›</a:t>
            </a:fld>
            <a:endParaRPr lang="th-TH" altLang="en-US"/>
          </a:p>
        </p:txBody>
      </p:sp>
    </p:spTree>
    <p:extLst>
      <p:ext uri="{BB962C8B-B14F-4D97-AF65-F5344CB8AC3E}">
        <p14:creationId xmlns:p14="http://schemas.microsoft.com/office/powerpoint/2010/main" val="1943331096"/>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05E84D6-400B-4615-B7B2-CF6599B25353}"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94A242C-E7B4-426A-8916-84B7D9071566}" type="slidenum">
              <a:rPr lang="th-TH" altLang="en-US"/>
              <a:pPr/>
              <a:t>‹#›</a:t>
            </a:fld>
            <a:endParaRPr lang="th-TH" altLang="en-US"/>
          </a:p>
        </p:txBody>
      </p:sp>
    </p:spTree>
    <p:extLst>
      <p:ext uri="{BB962C8B-B14F-4D97-AF65-F5344CB8AC3E}">
        <p14:creationId xmlns:p14="http://schemas.microsoft.com/office/powerpoint/2010/main" val="273067477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E3E0E8B7-9E9D-41CB-99F3-31B227C7BF3E}"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D00247AB-0957-4BF9-A66B-70867F925FD0}" type="slidenum">
              <a:rPr lang="th-TH" altLang="en-US"/>
              <a:pPr/>
              <a:t>‹#›</a:t>
            </a:fld>
            <a:endParaRPr lang="th-TH" altLang="en-US"/>
          </a:p>
        </p:txBody>
      </p:sp>
    </p:spTree>
    <p:extLst>
      <p:ext uri="{BB962C8B-B14F-4D97-AF65-F5344CB8AC3E}">
        <p14:creationId xmlns:p14="http://schemas.microsoft.com/office/powerpoint/2010/main" val="100704972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D38971F-6A4A-4362-A6A7-C32E6AF46FCE}"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28A367B9-2376-4870-94DD-F5648F9C1B60}" type="slidenum">
              <a:rPr lang="th-TH" altLang="en-US"/>
              <a:pPr/>
              <a:t>‹#›</a:t>
            </a:fld>
            <a:endParaRPr lang="th-TH" altLang="en-US"/>
          </a:p>
        </p:txBody>
      </p:sp>
    </p:spTree>
    <p:extLst>
      <p:ext uri="{BB962C8B-B14F-4D97-AF65-F5344CB8AC3E}">
        <p14:creationId xmlns:p14="http://schemas.microsoft.com/office/powerpoint/2010/main" val="162489807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30F21A-D770-4BB3-A003-2A22A38B989A}"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B919539F-AA16-40BF-B708-45D5ECADEA47}" type="slidenum">
              <a:rPr lang="th-TH" altLang="en-US"/>
              <a:pPr/>
              <a:t>‹#›</a:t>
            </a:fld>
            <a:endParaRPr lang="th-TH" altLang="en-US"/>
          </a:p>
        </p:txBody>
      </p:sp>
    </p:spTree>
    <p:extLst>
      <p:ext uri="{BB962C8B-B14F-4D97-AF65-F5344CB8AC3E}">
        <p14:creationId xmlns:p14="http://schemas.microsoft.com/office/powerpoint/2010/main" val="540466954"/>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9505513-2B2E-4C09-BF53-42AFCF8A1C9A}"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B8531B81-FAB5-4975-B412-9A1F876E2F1A}" type="slidenum">
              <a:rPr lang="th-TH" altLang="en-US"/>
              <a:pPr/>
              <a:t>‹#›</a:t>
            </a:fld>
            <a:endParaRPr lang="th-TH" altLang="en-US"/>
          </a:p>
        </p:txBody>
      </p:sp>
    </p:spTree>
    <p:extLst>
      <p:ext uri="{BB962C8B-B14F-4D97-AF65-F5344CB8AC3E}">
        <p14:creationId xmlns:p14="http://schemas.microsoft.com/office/powerpoint/2010/main" val="4610868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3"/>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648"/>
            <a:ext cx="8543925" cy="1500187"/>
          </a:xfrm>
        </p:spPr>
        <p:txBody>
          <a:bodyPr/>
          <a:lstStyle>
            <a:lvl1pPr marL="0" indent="0">
              <a:buNone/>
              <a:defRPr sz="2400">
                <a:solidFill>
                  <a:schemeClr val="tx1">
                    <a:tint val="75000"/>
                  </a:schemeClr>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273E8CC1-5ECD-48D8-BEAD-3F9F35F5D979}"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BC5E381A-13CD-4040-8909-70AABBD15C36}" type="slidenum">
              <a:rPr lang="th-TH"/>
              <a:pPr>
                <a:defRPr/>
              </a:pPr>
              <a:t>‹#›</a:t>
            </a:fld>
            <a:endParaRPr lang="th-TH"/>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0EF18BE-390E-4FBF-AD30-577725D2BD94}"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9C570467-3158-4238-98DB-5C8938FB206B}" type="slidenum">
              <a:rPr lang="th-TH" altLang="en-US"/>
              <a:pPr/>
              <a:t>‹#›</a:t>
            </a:fld>
            <a:endParaRPr lang="th-TH" altLang="en-US"/>
          </a:p>
        </p:txBody>
      </p:sp>
    </p:spTree>
    <p:extLst>
      <p:ext uri="{BB962C8B-B14F-4D97-AF65-F5344CB8AC3E}">
        <p14:creationId xmlns:p14="http://schemas.microsoft.com/office/powerpoint/2010/main" val="316799720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021A4AA-32E4-4357-978B-095491808B57}"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7BAB698-6073-43A6-8AB9-1F0CB5CB6628}" type="slidenum">
              <a:rPr lang="th-TH" altLang="en-US"/>
              <a:pPr/>
              <a:t>‹#›</a:t>
            </a:fld>
            <a:endParaRPr lang="th-TH" altLang="en-US"/>
          </a:p>
        </p:txBody>
      </p:sp>
    </p:spTree>
    <p:extLst>
      <p:ext uri="{BB962C8B-B14F-4D97-AF65-F5344CB8AC3E}">
        <p14:creationId xmlns:p14="http://schemas.microsoft.com/office/powerpoint/2010/main" val="3292608176"/>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5ED91C7-BB79-4A7D-88DC-2BCB4B4815D6}"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259B6AD-3FEB-4C25-944D-FFB50902AE7F}" type="slidenum">
              <a:rPr lang="th-TH" altLang="en-US"/>
              <a:pPr/>
              <a:t>‹#›</a:t>
            </a:fld>
            <a:endParaRPr lang="th-TH" altLang="en-US"/>
          </a:p>
        </p:txBody>
      </p:sp>
    </p:spTree>
    <p:extLst>
      <p:ext uri="{BB962C8B-B14F-4D97-AF65-F5344CB8AC3E}">
        <p14:creationId xmlns:p14="http://schemas.microsoft.com/office/powerpoint/2010/main" val="184097504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bwMode="auto">
          <a:xfrm flipH="1" flipV="1">
            <a:off x="1" y="0"/>
            <a:ext cx="6503939" cy="5196436"/>
          </a:xfrm>
          <a:prstGeom prst="rect">
            <a:avLst/>
          </a:prstGeom>
        </p:spPr>
      </p:pic>
      <p:cxnSp>
        <p:nvCxnSpPr>
          <p:cNvPr id="28"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5550" name="think-cell Slide" r:id="rId8" imgW="0" imgH="0" progId="">
                  <p:embed/>
                </p:oleObj>
              </mc:Choice>
              <mc:Fallback>
                <p:oleObj name="think-cell Slide" r:id="rId8" imgW="0" imgH="0" progId="">
                  <p:embed/>
                  <p:pic>
                    <p:nvPicPr>
                      <p:cNvPr id="0" name="AutoShape 1608"/>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7" y="5859895"/>
            <a:ext cx="2365692" cy="635721"/>
            <a:chOff x="469898" y="5859714"/>
            <a:chExt cx="2183716" cy="635721"/>
          </a:xfrm>
        </p:grpSpPr>
        <p:pic>
          <p:nvPicPr>
            <p:cNvPr id="35" name="Picture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bwMode="auto">
          <a:xfrm>
            <a:off x="6604000" y="6266345"/>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3" y="4724400"/>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22" name="Untertitel 2"/>
          <p:cNvSpPr txBox="1">
            <a:spLocks/>
          </p:cNvSpPr>
          <p:nvPr userDrawn="1">
            <p:custDataLst>
              <p:tags r:id="rId4"/>
            </p:custDataLst>
          </p:nvPr>
        </p:nvSpPr>
        <p:spPr bwMode="auto">
          <a:xfrm>
            <a:off x="930183" y="4204447"/>
            <a:ext cx="7800037"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3277056179"/>
      </p:ext>
    </p:extLst>
  </p:cSld>
  <p:clrMapOvr>
    <a:masterClrMapping/>
  </p:clrMapOvr>
  <p:hf hdr="0" dt="0"/>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4125384495"/>
      </p:ext>
    </p:extLst>
  </p:cSld>
  <p:clrMapOvr>
    <a:masterClrMapping/>
  </p:clrMapOvr>
  <p:hf hdr="0" dt="0"/>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6574" name="think-cell Slide" r:id="rId4" imgW="0" imgH="0" progId="">
                  <p:embed/>
                </p:oleObj>
              </mc:Choice>
              <mc:Fallback>
                <p:oleObj name="think-cell Slide" r:id="rId4" imgW="0" imgH="0" progId="">
                  <p:embed/>
                  <p:pic>
                    <p:nvPicPr>
                      <p:cNvPr id="0" name="AutoShape 1608"/>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23282937"/>
      </p:ext>
    </p:extLst>
  </p:cSld>
  <p:clrMapOvr>
    <a:masterClrMapping/>
  </p:clrMapOvr>
  <p:hf hdr="0" dt="0"/>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27598" name="think-cell Slide" r:id="rId4" imgW="0" imgH="0" progId="">
                  <p:embed/>
                </p:oleObj>
              </mc:Choice>
              <mc:Fallback>
                <p:oleObj name="think-cell Slide" r:id="rId4" imgW="0" imgH="0" progId="">
                  <p:embed/>
                  <p:pic>
                    <p:nvPicPr>
                      <p:cNvPr id="0" name="AutoShape 1608"/>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7"/>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4"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Tree>
    <p:extLst>
      <p:ext uri="{BB962C8B-B14F-4D97-AF65-F5344CB8AC3E}">
        <p14:creationId xmlns:p14="http://schemas.microsoft.com/office/powerpoint/2010/main" val="1196882286"/>
      </p:ext>
    </p:extLst>
  </p:cSld>
  <p:clrMapOvr>
    <a:masterClrMapping/>
  </p:clrMapOvr>
  <p:hf hdr="0" dt="0"/>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1364498-E549-4427-81FF-FD904545BCD0}" type="datetime1">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
        <p:nvSpPr>
          <p:cNvPr id="12" name="Rectangle 9"/>
          <p:cNvSpPr>
            <a:spLocks noChangeArrowheads="1"/>
          </p:cNvSpPr>
          <p:nvPr userDrawn="1"/>
        </p:nvSpPr>
        <p:spPr bwMode="auto">
          <a:xfrm>
            <a:off x="48" y="2553183"/>
            <a:ext cx="9901161" cy="1686812"/>
          </a:xfrm>
          <a:prstGeom prst="rect">
            <a:avLst/>
          </a:prstGeom>
          <a:solidFill>
            <a:schemeClr val="bg1">
              <a:lumMod val="85000"/>
            </a:schemeClr>
          </a:solidFill>
          <a:ln>
            <a:noFill/>
          </a:ln>
          <a:extLst/>
        </p:spPr>
        <p:txBody>
          <a:bodyPr wrap="none" lIns="91373" tIns="45688" rIns="91373" bIns="45688" anchor="ctr"/>
          <a:lstStyle/>
          <a:p>
            <a:pPr eaLnBrk="0" hangingPunct="0">
              <a:defRPr/>
            </a:pPr>
            <a:endParaRPr lang="th-TH" sz="1800" dirty="0">
              <a:solidFill>
                <a:srgbClr val="333333"/>
              </a:solidFill>
              <a:latin typeface="Arial" charset="0"/>
              <a:cs typeface="Angsana New" charset="-34"/>
            </a:endParaRPr>
          </a:p>
        </p:txBody>
      </p:sp>
      <p:sp>
        <p:nvSpPr>
          <p:cNvPr id="14" name="Line 31"/>
          <p:cNvSpPr>
            <a:spLocks noChangeShapeType="1"/>
          </p:cNvSpPr>
          <p:nvPr userDrawn="1"/>
        </p:nvSpPr>
        <p:spPr bwMode="auto">
          <a:xfrm>
            <a:off x="1" y="4334995"/>
            <a:ext cx="9906000" cy="0"/>
          </a:xfrm>
          <a:prstGeom prst="line">
            <a:avLst/>
          </a:prstGeom>
          <a:noFill/>
          <a:ln w="76200">
            <a:solidFill>
              <a:srgbClr val="003399"/>
            </a:solidFill>
            <a:round/>
            <a:headEnd/>
            <a:tailEnd/>
          </a:ln>
          <a:effectLst/>
          <a:extLst/>
        </p:spPr>
        <p:txBody>
          <a:bodyPr lIns="91373" tIns="45688" rIns="91373" bIns="45688"/>
          <a:lstStyle/>
          <a:p>
            <a:pPr eaLnBrk="0" hangingPunct="0">
              <a:defRPr/>
            </a:pPr>
            <a:endParaRPr lang="th-TH" sz="1800" dirty="0">
              <a:solidFill>
                <a:srgbClr val="333333"/>
              </a:solidFill>
              <a:latin typeface="Arial" charset="0"/>
              <a:cs typeface="Angsana New" charset="-34"/>
            </a:endParaRPr>
          </a:p>
        </p:txBody>
      </p:sp>
      <p:sp>
        <p:nvSpPr>
          <p:cNvPr id="15" name="Line 31"/>
          <p:cNvSpPr>
            <a:spLocks noChangeShapeType="1"/>
          </p:cNvSpPr>
          <p:nvPr userDrawn="1"/>
        </p:nvSpPr>
        <p:spPr bwMode="auto">
          <a:xfrm>
            <a:off x="1" y="2464277"/>
            <a:ext cx="9906000" cy="0"/>
          </a:xfrm>
          <a:prstGeom prst="line">
            <a:avLst/>
          </a:prstGeom>
          <a:noFill/>
          <a:ln w="76200">
            <a:solidFill>
              <a:srgbClr val="003399"/>
            </a:solidFill>
            <a:round/>
            <a:headEnd/>
            <a:tailEnd/>
          </a:ln>
          <a:effectLst/>
          <a:extLst/>
        </p:spPr>
        <p:txBody>
          <a:bodyPr lIns="91373" tIns="45688" rIns="91373" bIns="45688"/>
          <a:lstStyle/>
          <a:p>
            <a:pPr eaLnBrk="0" hangingPunct="0">
              <a:defRPr/>
            </a:pPr>
            <a:endParaRPr lang="th-TH" sz="1800" dirty="0">
              <a:solidFill>
                <a:srgbClr val="333333"/>
              </a:solidFill>
              <a:latin typeface="Arial" charset="0"/>
              <a:cs typeface="Angsana New" charset="-34"/>
            </a:endParaRP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96473" y="5864001"/>
            <a:ext cx="1108411" cy="856253"/>
          </a:xfrm>
          <a:prstGeom prst="rect">
            <a:avLst/>
          </a:prstGeom>
        </p:spPr>
      </p:pic>
    </p:spTree>
    <p:extLst>
      <p:ext uri="{BB962C8B-B14F-4D97-AF65-F5344CB8AC3E}">
        <p14:creationId xmlns:p14="http://schemas.microsoft.com/office/powerpoint/2010/main" val="1048740547"/>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66D62617-D976-4EE3-9768-93CCE6EDAE52}" type="datetime1">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14718942"/>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3"/>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652"/>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059EAC-16F2-4CCC-93A3-6138FDBD894C}" type="datetime1">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56335576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07A1DA6C-EBB3-4E2D-979F-D1F81FBA87FD}"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91C92A93-7298-46BE-9B06-E57525AE9046}" type="slidenum">
              <a:rPr lang="th-TH"/>
              <a:pPr>
                <a:defRPr/>
              </a:pPr>
              <a:t>‹#›</a:t>
            </a:fld>
            <a:endParaRPr lang="th-TH"/>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2DA9FAAF-C56C-4617-91EF-5AE6685BEB97}" type="datetime1">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425524368"/>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8F5E8FDD-EB6A-4091-9663-65F32D7911FD}" type="datetime1">
              <a:rPr lang="th-TH" smtClean="0">
                <a:solidFill>
                  <a:prstClr val="black">
                    <a:tint val="75000"/>
                  </a:prstClr>
                </a:solidFill>
              </a:rPr>
              <a:pPr/>
              <a:t>16/08/59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635132242"/>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E2DC0102-7F18-45F4-B535-21913A9E6F23}" type="datetime1">
              <a:rPr lang="th-TH" smtClean="0">
                <a:solidFill>
                  <a:prstClr val="black">
                    <a:tint val="75000"/>
                  </a:prstClr>
                </a:solidFill>
              </a:rPr>
              <a:pPr/>
              <a:t>16/08/59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637711144"/>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3C3BB7-32C2-4C42-8966-B3B8FDF9230B}" type="datetime1">
              <a:rPr lang="th-TH" smtClean="0">
                <a:solidFill>
                  <a:prstClr val="black">
                    <a:tint val="75000"/>
                  </a:prstClr>
                </a:solidFill>
              </a:rPr>
              <a:pPr/>
              <a:t>16/08/59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752900459"/>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6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C7254A-5AF2-41F7-BB95-693DBAE227E8}" type="datetime1">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23708886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67"/>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74A9B2-6481-4745-8F89-4FE6B3790002}" type="datetime1">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45868472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1B9528BD-1B4F-4253-8589-20C0D726F86E}" type="datetime1">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2423901423"/>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62DBDA88-4179-4975-B710-E91B5F6F3D4C}" type="datetime1">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B24CE093-0AC2-4D13-B92F-1971B0C04253}"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06926457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Line 31"/>
          <p:cNvSpPr>
            <a:spLocks noChangeShapeType="1"/>
          </p:cNvSpPr>
          <p:nvPr userDrawn="1"/>
        </p:nvSpPr>
        <p:spPr bwMode="auto">
          <a:xfrm>
            <a:off x="32" y="4011534"/>
            <a:ext cx="9910839" cy="0"/>
          </a:xfrm>
          <a:prstGeom prst="line">
            <a:avLst/>
          </a:prstGeom>
          <a:noFill/>
          <a:ln w="76200">
            <a:solidFill>
              <a:srgbClr val="003399"/>
            </a:solidFill>
            <a:round/>
            <a:headEnd/>
            <a:tailEnd/>
          </a:ln>
          <a:effectLst/>
          <a:extLst/>
        </p:spPr>
        <p:txBody>
          <a:bodyPr lIns="91373" tIns="45688" rIns="91373" bIns="45688"/>
          <a:lstStyle/>
          <a:p>
            <a:pPr eaLnBrk="0" hangingPunct="0">
              <a:defRPr/>
            </a:pPr>
            <a:endParaRPr lang="th-TH" sz="1800" dirty="0">
              <a:solidFill>
                <a:srgbClr val="333333"/>
              </a:solidFill>
              <a:latin typeface="Arial" charset="0"/>
              <a:cs typeface="Angsana New" charset="-34"/>
            </a:endParaRP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83820" y="1972624"/>
            <a:ext cx="1543211" cy="1192136"/>
          </a:xfrm>
          <a:prstGeom prst="rect">
            <a:avLst/>
          </a:prstGeom>
        </p:spPr>
      </p:pic>
      <p:sp>
        <p:nvSpPr>
          <p:cNvPr id="9" name="Rectangle 8"/>
          <p:cNvSpPr/>
          <p:nvPr userDrawn="1"/>
        </p:nvSpPr>
        <p:spPr>
          <a:xfrm>
            <a:off x="4840" y="3259762"/>
            <a:ext cx="9906000" cy="6805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1400" b="1" dirty="0">
                <a:solidFill>
                  <a:srgbClr val="2E2E9C"/>
                </a:solidFill>
              </a:rPr>
              <a:t>MAKE</a:t>
            </a:r>
            <a:r>
              <a:rPr lang="en-US" sz="2800" b="1" dirty="0">
                <a:solidFill>
                  <a:srgbClr val="2E2E9C"/>
                </a:solidFill>
              </a:rPr>
              <a:t> SIMPLE </a:t>
            </a:r>
            <a:r>
              <a:rPr lang="en-US" sz="1400" b="1" dirty="0">
                <a:solidFill>
                  <a:srgbClr val="2E2E9C"/>
                </a:solidFill>
              </a:rPr>
              <a:t>BE</a:t>
            </a:r>
            <a:r>
              <a:rPr lang="en-US" sz="2800" b="1" dirty="0">
                <a:solidFill>
                  <a:srgbClr val="2E2E9C"/>
                </a:solidFill>
              </a:rPr>
              <a:t> MODERN</a:t>
            </a:r>
            <a:endParaRPr lang="th-TH" sz="2800" b="1" dirty="0">
              <a:solidFill>
                <a:srgbClr val="2E2E9C"/>
              </a:solidFill>
            </a:endParaRPr>
          </a:p>
        </p:txBody>
      </p:sp>
    </p:spTree>
    <p:extLst>
      <p:ext uri="{BB962C8B-B14F-4D97-AF65-F5344CB8AC3E}">
        <p14:creationId xmlns:p14="http://schemas.microsoft.com/office/powerpoint/2010/main" val="3855329081"/>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20846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DD2FF214-2C8F-4593-97E9-6781BFF947E0}" type="datetime1">
              <a:rPr lang="th-TH"/>
              <a:pPr>
                <a:defRPr/>
              </a:pPr>
              <a:t>16/08/59</a:t>
            </a:fld>
            <a:endParaRPr lang="th-TH"/>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9" name="Slide Number Placeholder 8"/>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9DDE0CE8-EA06-4786-A366-83B54B719A31}" type="slidenum">
              <a:rPr lang="th-TH"/>
              <a:pPr>
                <a:defRPr/>
              </a:pPr>
              <a:t>‹#›</a:t>
            </a:fld>
            <a:endParaRPr lang="th-TH"/>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7089"/>
            <a:ext cx="84201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45679279"/>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920395688"/>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47685660"/>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667857959"/>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6362758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872973" y="273093"/>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460252248"/>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6" y="4800600"/>
            <a:ext cx="59436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941646"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1941646"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3296239831"/>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544911337"/>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680"/>
            <a:ext cx="222885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274680"/>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2DE75B77-4431-4316-BA07-118CF2C4A511}" type="datetimeFigureOut">
              <a:rPr lang="th-TH" smtClean="0">
                <a:solidFill>
                  <a:prstClr val="black">
                    <a:tint val="75000"/>
                  </a:prstClr>
                </a:solidFill>
              </a: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fld id="{6B27A9F2-2492-46A5-87B6-CCF9E90923B1}" type="slidenum">
              <a:rPr lang="th-TH" smtClean="0">
                <a:solidFill>
                  <a:prstClr val="black">
                    <a:tint val="75000"/>
                  </a:prstClr>
                </a:solidFill>
              </a:rPr>
              <a:pPr/>
              <a:t>‹#›</a:t>
            </a:fld>
            <a:endParaRPr lang="th-TH">
              <a:solidFill>
                <a:prstClr val="black">
                  <a:tint val="75000"/>
                </a:prstClr>
              </a:solidFill>
            </a:endParaRPr>
          </a:p>
        </p:txBody>
      </p:sp>
    </p:spTree>
    <p:extLst>
      <p:ext uri="{BB962C8B-B14F-4D97-AF65-F5344CB8AC3E}">
        <p14:creationId xmlns:p14="http://schemas.microsoft.com/office/powerpoint/2010/main" val="1810129217"/>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5CA78E46-8962-4FDB-B721-B4CAAB491E9F}"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880278E2-4CC4-48D3-8199-C8011C8C4C13}" type="slidenum">
              <a:rPr lang="th-TH" altLang="en-US"/>
              <a:pPr/>
              <a:t>‹#›</a:t>
            </a:fld>
            <a:endParaRPr lang="th-TH" altLang="en-US"/>
          </a:p>
        </p:txBody>
      </p:sp>
    </p:spTree>
    <p:extLst>
      <p:ext uri="{BB962C8B-B14F-4D97-AF65-F5344CB8AC3E}">
        <p14:creationId xmlns:p14="http://schemas.microsoft.com/office/powerpoint/2010/main" val="8548375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706DFD30-ED87-4C3E-87E0-E52D8EECC2AE}" type="datetime1">
              <a:rPr lang="th-TH"/>
              <a:pPr>
                <a:defRPr/>
              </a:pPr>
              <a:t>16/08/59</a:t>
            </a:fld>
            <a:endParaRPr lang="th-TH"/>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5" name="Slide Number Placeholder 4"/>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247BD8BA-79CF-4074-8767-AA8A97BB691B}" type="slidenum">
              <a:rPr lang="th-TH"/>
              <a:pPr>
                <a:defRPr/>
              </a:pPr>
              <a:t>‹#›</a:t>
            </a:fld>
            <a:endParaRPr lang="th-TH"/>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7C61349-30DC-40D5-BB0F-0F6C7BB5078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E5E181B4-715B-4D7B-BDD1-71F42292F045}" type="slidenum">
              <a:rPr lang="th-TH" altLang="en-US"/>
              <a:pPr/>
              <a:t>‹#›</a:t>
            </a:fld>
            <a:endParaRPr lang="th-TH" altLang="en-US"/>
          </a:p>
        </p:txBody>
      </p:sp>
    </p:spTree>
    <p:extLst>
      <p:ext uri="{BB962C8B-B14F-4D97-AF65-F5344CB8AC3E}">
        <p14:creationId xmlns:p14="http://schemas.microsoft.com/office/powerpoint/2010/main" val="2207439500"/>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042877C-FAE8-43DE-A00F-0676ACC732F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fld id="{4FD85052-9865-4841-94C3-799590118251}" type="slidenum">
              <a:rPr lang="th-TH" altLang="en-US"/>
              <a:pPr/>
              <a:t>‹#›</a:t>
            </a:fld>
            <a:endParaRPr lang="th-TH" altLang="en-US"/>
          </a:p>
        </p:txBody>
      </p:sp>
    </p:spTree>
    <p:extLst>
      <p:ext uri="{BB962C8B-B14F-4D97-AF65-F5344CB8AC3E}">
        <p14:creationId xmlns:p14="http://schemas.microsoft.com/office/powerpoint/2010/main" val="119297002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86C6796E-710A-4F78-9A84-2E55E003652F}"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fld id="{3ED42E61-B0D7-4D61-9DFA-71BDD4E1A6F7}" type="slidenum">
              <a:rPr lang="th-TH" altLang="en-US"/>
              <a:pPr/>
              <a:t>‹#›</a:t>
            </a:fld>
            <a:endParaRPr lang="th-TH" altLang="en-US"/>
          </a:p>
        </p:txBody>
      </p:sp>
    </p:spTree>
    <p:extLst>
      <p:ext uri="{BB962C8B-B14F-4D97-AF65-F5344CB8AC3E}">
        <p14:creationId xmlns:p14="http://schemas.microsoft.com/office/powerpoint/2010/main" val="101614804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E670EFC5-5541-490C-B804-60860ECEEE42}"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fld id="{01207974-E66A-49B8-8B69-63E8A4AB735B}" type="slidenum">
              <a:rPr lang="th-TH" altLang="en-US"/>
              <a:pPr/>
              <a:t>‹#›</a:t>
            </a:fld>
            <a:endParaRPr lang="th-TH" altLang="en-US"/>
          </a:p>
        </p:txBody>
      </p:sp>
    </p:spTree>
    <p:extLst>
      <p:ext uri="{BB962C8B-B14F-4D97-AF65-F5344CB8AC3E}">
        <p14:creationId xmlns:p14="http://schemas.microsoft.com/office/powerpoint/2010/main" val="4198687039"/>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03FB68FB-BF58-4036-BE09-C5F28C5D9367}"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fld id="{97ACC55A-F23B-4006-8EAB-81815B6B8384}" type="slidenum">
              <a:rPr lang="th-TH" altLang="en-US"/>
              <a:pPr/>
              <a:t>‹#›</a:t>
            </a:fld>
            <a:endParaRPr lang="th-TH" altLang="en-US"/>
          </a:p>
        </p:txBody>
      </p:sp>
    </p:spTree>
    <p:extLst>
      <p:ext uri="{BB962C8B-B14F-4D97-AF65-F5344CB8AC3E}">
        <p14:creationId xmlns:p14="http://schemas.microsoft.com/office/powerpoint/2010/main" val="3370209613"/>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F4C9871-9074-41F5-A5A6-452D14CDE416}"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a:xfrm>
            <a:off x="7677151" y="6501614"/>
            <a:ext cx="2228850" cy="365125"/>
          </a:xfrm>
        </p:spPr>
        <p:txBody>
          <a:bodyPr/>
          <a:lstStyle>
            <a:lvl1pPr>
              <a:defRPr baseline="0">
                <a:latin typeface="Tahoma" panose="020B0604030504040204" pitchFamily="34" charset="0"/>
                <a:cs typeface="Tahoma" panose="020B0604030504040204" pitchFamily="34" charset="0"/>
              </a:defRPr>
            </a:lvl1pPr>
          </a:lstStyle>
          <a:p>
            <a:fld id="{23A7A5FD-26BB-41F4-BB1D-7A2355920029}" type="slidenum">
              <a:rPr lang="th-TH" altLang="en-US" smtClean="0"/>
              <a:pPr/>
              <a:t>‹#›</a:t>
            </a:fld>
            <a:endParaRPr lang="th-TH" altLang="en-US"/>
          </a:p>
        </p:txBody>
      </p:sp>
    </p:spTree>
    <p:extLst>
      <p:ext uri="{BB962C8B-B14F-4D97-AF65-F5344CB8AC3E}">
        <p14:creationId xmlns:p14="http://schemas.microsoft.com/office/powerpoint/2010/main" val="362059042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2478EFF-AF53-4699-B078-78C31CD99DA9}"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501614"/>
            <a:ext cx="2228850" cy="365125"/>
          </a:xfrm>
        </p:spPr>
        <p:txBody>
          <a:bodyPr/>
          <a:lstStyle>
            <a:lvl1pPr>
              <a:defRPr baseline="0">
                <a:latin typeface="Tahoma" panose="020B0604030504040204" pitchFamily="34" charset="0"/>
                <a:cs typeface="Tahoma" panose="020B0604030504040204" pitchFamily="34" charset="0"/>
              </a:defRPr>
            </a:lvl1pPr>
          </a:lstStyle>
          <a:p>
            <a:fld id="{545AA297-7EC3-40E1-BD8E-1393F278C818}" type="slidenum">
              <a:rPr lang="th-TH" altLang="en-US" smtClean="0"/>
              <a:pPr/>
              <a:t>‹#›</a:t>
            </a:fld>
            <a:endParaRPr lang="th-TH" altLang="en-US"/>
          </a:p>
        </p:txBody>
      </p:sp>
    </p:spTree>
    <p:extLst>
      <p:ext uri="{BB962C8B-B14F-4D97-AF65-F5344CB8AC3E}">
        <p14:creationId xmlns:p14="http://schemas.microsoft.com/office/powerpoint/2010/main" val="278624769"/>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8E06D07-4228-4683-B22D-473CB257CCBE}"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493055"/>
            <a:ext cx="2228850" cy="365125"/>
          </a:xfrm>
        </p:spPr>
        <p:txBody>
          <a:bodyPr/>
          <a:lstStyle>
            <a:lvl1pPr>
              <a:defRPr baseline="0">
                <a:latin typeface="Tahoma" panose="020B0604030504040204" pitchFamily="34" charset="0"/>
                <a:cs typeface="Tahoma" panose="020B0604030504040204" pitchFamily="34" charset="0"/>
              </a:defRPr>
            </a:lvl1pPr>
          </a:lstStyle>
          <a:p>
            <a:fld id="{0318F4F9-FAD6-4D43-893F-A8C3DA0DD78F}" type="slidenum">
              <a:rPr lang="th-TH" altLang="en-US" smtClean="0"/>
              <a:pPr/>
              <a:t>‹#›</a:t>
            </a:fld>
            <a:endParaRPr lang="th-TH" altLang="en-US"/>
          </a:p>
        </p:txBody>
      </p:sp>
    </p:spTree>
    <p:extLst>
      <p:ext uri="{BB962C8B-B14F-4D97-AF65-F5344CB8AC3E}">
        <p14:creationId xmlns:p14="http://schemas.microsoft.com/office/powerpoint/2010/main" val="70921828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EE75395-5D86-4AFB-B4B8-A8A86F3A7174}"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475109"/>
            <a:ext cx="2228850" cy="365125"/>
          </a:xfrm>
        </p:spPr>
        <p:txBody>
          <a:bodyPr/>
          <a:lstStyle>
            <a:lvl1pPr>
              <a:defRPr baseline="0">
                <a:latin typeface="Tahoma" panose="020B0604030504040204" pitchFamily="34" charset="0"/>
                <a:cs typeface="Tahoma" panose="020B0604030504040204" pitchFamily="34" charset="0"/>
              </a:defRPr>
            </a:lvl1pPr>
          </a:lstStyle>
          <a:p>
            <a:fld id="{05F49F2F-8144-4A92-966A-E92EFDC6988A}" type="slidenum">
              <a:rPr lang="th-TH" altLang="en-US" smtClean="0"/>
              <a:pPr/>
              <a:t>‹#›</a:t>
            </a:fld>
            <a:endParaRPr lang="th-TH" altLang="en-US"/>
          </a:p>
        </p:txBody>
      </p:sp>
    </p:spTree>
    <p:extLst>
      <p:ext uri="{BB962C8B-B14F-4D97-AF65-F5344CB8AC3E}">
        <p14:creationId xmlns:p14="http://schemas.microsoft.com/office/powerpoint/2010/main" val="325869097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E6C0C5B-4E2E-40AD-B9B1-D0FE5E1CFC9F}"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507894"/>
            <a:ext cx="2228850" cy="365125"/>
          </a:xfrm>
        </p:spPr>
        <p:txBody>
          <a:bodyPr/>
          <a:lstStyle>
            <a:lvl1pPr>
              <a:defRPr baseline="0">
                <a:latin typeface="Tahoma" panose="020B0604030504040204" pitchFamily="34" charset="0"/>
                <a:cs typeface="Tahoma" panose="020B0604030504040204" pitchFamily="34" charset="0"/>
              </a:defRPr>
            </a:lvl1pPr>
          </a:lstStyle>
          <a:p>
            <a:fld id="{331F740B-BE69-43D4-A352-88A4CD8B5763}" type="slidenum">
              <a:rPr lang="th-TH" altLang="en-US" smtClean="0"/>
              <a:pPr/>
              <a:t>‹#›</a:t>
            </a:fld>
            <a:endParaRPr lang="th-TH" altLang="en-US"/>
          </a:p>
        </p:txBody>
      </p:sp>
    </p:spTree>
    <p:extLst>
      <p:ext uri="{BB962C8B-B14F-4D97-AF65-F5344CB8AC3E}">
        <p14:creationId xmlns:p14="http://schemas.microsoft.com/office/powerpoint/2010/main" val="40723571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BC9CC5C6-76B3-46C5-9C0A-C172CA25FC94}" type="datetime1">
              <a:rPr lang="th-TH"/>
              <a:pPr>
                <a:defRPr/>
              </a:pPr>
              <a:t>16/08/59</a:t>
            </a:fld>
            <a:endParaRPr lang="th-TH"/>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4" name="Slide Number Placeholder 3"/>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0559D811-C9C7-4218-A6F5-952F92614872}" type="slidenum">
              <a:rPr lang="th-TH"/>
              <a:pPr>
                <a:defRPr/>
              </a:pPr>
              <a:t>‹#›</a:t>
            </a:fld>
            <a:endParaRPr lang="th-TH"/>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75287E38-AF7F-49CB-8603-E927946FCC27}"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BD6EFA17-49C5-4820-822E-EFD13D15A912}" type="slidenum">
              <a:rPr lang="th-TH" altLang="en-US"/>
              <a:pPr/>
              <a:t>‹#›</a:t>
            </a:fld>
            <a:endParaRPr lang="th-TH" altLang="en-US"/>
          </a:p>
        </p:txBody>
      </p:sp>
    </p:spTree>
    <p:extLst>
      <p:ext uri="{BB962C8B-B14F-4D97-AF65-F5344CB8AC3E}">
        <p14:creationId xmlns:p14="http://schemas.microsoft.com/office/powerpoint/2010/main" val="596108117"/>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BF55951-3AFF-49A1-BFC1-FD6D6A9516B7}"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D11D809-70C9-4454-B1DE-7576FAF08A9D}" type="slidenum">
              <a:rPr lang="th-TH" altLang="en-US"/>
              <a:pPr/>
              <a:t>‹#›</a:t>
            </a:fld>
            <a:endParaRPr lang="th-TH" altLang="en-US"/>
          </a:p>
        </p:txBody>
      </p:sp>
    </p:spTree>
    <p:extLst>
      <p:ext uri="{BB962C8B-B14F-4D97-AF65-F5344CB8AC3E}">
        <p14:creationId xmlns:p14="http://schemas.microsoft.com/office/powerpoint/2010/main" val="2159317110"/>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E74F5D3-108F-429E-B4B1-B9CF6381D927}"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78DB6D4-DDDE-4406-AC71-61EF1BB6206D}" type="slidenum">
              <a:rPr lang="th-TH" altLang="en-US"/>
              <a:pPr/>
              <a:t>‹#›</a:t>
            </a:fld>
            <a:endParaRPr lang="th-TH" altLang="en-US"/>
          </a:p>
        </p:txBody>
      </p:sp>
    </p:spTree>
    <p:extLst>
      <p:ext uri="{BB962C8B-B14F-4D97-AF65-F5344CB8AC3E}">
        <p14:creationId xmlns:p14="http://schemas.microsoft.com/office/powerpoint/2010/main" val="90333126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1BC5C73B-D36E-46C2-9E09-55BD150A473E}"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03859B3-BABA-40B1-980B-B7D96DAD12AF}" type="slidenum">
              <a:rPr lang="th-TH" altLang="en-US"/>
              <a:pPr/>
              <a:t>‹#›</a:t>
            </a:fld>
            <a:endParaRPr lang="th-TH" altLang="en-US"/>
          </a:p>
        </p:txBody>
      </p:sp>
    </p:spTree>
    <p:extLst>
      <p:ext uri="{BB962C8B-B14F-4D97-AF65-F5344CB8AC3E}">
        <p14:creationId xmlns:p14="http://schemas.microsoft.com/office/powerpoint/2010/main" val="95236179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8EAD0B97-B12F-4F74-9EE7-4002B6C60433}"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F15512BE-816E-44A6-83A9-8C175D7FE81E}" type="slidenum">
              <a:rPr lang="th-TH" altLang="en-US"/>
              <a:pPr/>
              <a:t>‹#›</a:t>
            </a:fld>
            <a:endParaRPr lang="th-TH" altLang="en-US"/>
          </a:p>
        </p:txBody>
      </p:sp>
    </p:spTree>
    <p:extLst>
      <p:ext uri="{BB962C8B-B14F-4D97-AF65-F5344CB8AC3E}">
        <p14:creationId xmlns:p14="http://schemas.microsoft.com/office/powerpoint/2010/main" val="78941843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92B113BB-5A3F-4448-8208-263E337D9AEE}"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552C6BE7-6A84-4F0F-AFC5-14FB9AE914E1}" type="slidenum">
              <a:rPr lang="th-TH" altLang="en-US"/>
              <a:pPr/>
              <a:t>‹#›</a:t>
            </a:fld>
            <a:endParaRPr lang="th-TH" altLang="en-US"/>
          </a:p>
        </p:txBody>
      </p:sp>
    </p:spTree>
    <p:extLst>
      <p:ext uri="{BB962C8B-B14F-4D97-AF65-F5344CB8AC3E}">
        <p14:creationId xmlns:p14="http://schemas.microsoft.com/office/powerpoint/2010/main" val="2206124389"/>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68D5615-5EDA-46DE-BD7A-FFE01974561D}"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AB2E76D7-BA49-4924-B326-7D082F9961F4}" type="slidenum">
              <a:rPr lang="th-TH" altLang="en-US"/>
              <a:pPr/>
              <a:t>‹#›</a:t>
            </a:fld>
            <a:endParaRPr lang="th-TH" altLang="en-US"/>
          </a:p>
        </p:txBody>
      </p:sp>
    </p:spTree>
    <p:extLst>
      <p:ext uri="{BB962C8B-B14F-4D97-AF65-F5344CB8AC3E}">
        <p14:creationId xmlns:p14="http://schemas.microsoft.com/office/powerpoint/2010/main" val="4036077794"/>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E47194E-F011-46AD-AC12-49220B43DBFF}"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8D3626D4-E8D0-4C78-9CAE-B9CB40EE52DE}" type="slidenum">
              <a:rPr lang="th-TH" altLang="en-US"/>
              <a:pPr/>
              <a:t>‹#›</a:t>
            </a:fld>
            <a:endParaRPr lang="th-TH" altLang="en-US"/>
          </a:p>
        </p:txBody>
      </p:sp>
    </p:spTree>
    <p:extLst>
      <p:ext uri="{BB962C8B-B14F-4D97-AF65-F5344CB8AC3E}">
        <p14:creationId xmlns:p14="http://schemas.microsoft.com/office/powerpoint/2010/main" val="2746921738"/>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681C63-39C8-4E02-9FF2-FA70E53A967A}"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AA87864-471C-4999-9670-4DB958647EE2}" type="slidenum">
              <a:rPr lang="th-TH" altLang="en-US"/>
              <a:pPr/>
              <a:t>‹#›</a:t>
            </a:fld>
            <a:endParaRPr lang="th-TH" altLang="en-US"/>
          </a:p>
        </p:txBody>
      </p:sp>
    </p:spTree>
    <p:extLst>
      <p:ext uri="{BB962C8B-B14F-4D97-AF65-F5344CB8AC3E}">
        <p14:creationId xmlns:p14="http://schemas.microsoft.com/office/powerpoint/2010/main" val="244316928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678CED6-93B4-4E25-8136-E8BCC7909572}"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7F6DBC6-B4F3-4454-B425-8BA39CCF8631}" type="slidenum">
              <a:rPr lang="th-TH" altLang="en-US"/>
              <a:pPr/>
              <a:t>‹#›</a:t>
            </a:fld>
            <a:endParaRPr lang="th-TH" altLang="en-US"/>
          </a:p>
        </p:txBody>
      </p:sp>
    </p:spTree>
    <p:extLst>
      <p:ext uri="{BB962C8B-B14F-4D97-AF65-F5344CB8AC3E}">
        <p14:creationId xmlns:p14="http://schemas.microsoft.com/office/powerpoint/2010/main" val="4213694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2016D74-D720-4CD0-96DA-8671C0F6FCB1}"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E21201BC-79A9-49FE-8A39-68C1EAE6135F}" type="slidenum">
              <a:rPr lang="th-TH"/>
              <a:pPr>
                <a:defRPr/>
              </a:pPr>
              <a:t>‹#›</a:t>
            </a:fld>
            <a:endParaRPr lang="th-TH"/>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1BDC32D0-235B-4B5B-8F80-696880AC3694}"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5E27EC1C-9AE3-41C3-AC29-E2DEF65BEF86}" type="slidenum">
              <a:rPr lang="th-TH"/>
              <a:pPr>
                <a:defRPr/>
              </a:pPr>
              <a:t>‹#›</a:t>
            </a:fld>
            <a:endParaRPr lang="th-TH"/>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057217A6-D612-468F-AEC0-C08E924A521F}"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A79A48E-517B-40B5-838A-658C5054B333}" type="slidenum">
              <a:rPr lang="th-TH" altLang="en-US"/>
              <a:pPr/>
              <a:t>‹#›</a:t>
            </a:fld>
            <a:endParaRPr lang="th-TH" altLang="en-US"/>
          </a:p>
        </p:txBody>
      </p:sp>
    </p:spTree>
    <p:extLst>
      <p:ext uri="{BB962C8B-B14F-4D97-AF65-F5344CB8AC3E}">
        <p14:creationId xmlns:p14="http://schemas.microsoft.com/office/powerpoint/2010/main" val="3413768108"/>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23FBBD43-034E-42B5-9332-FDE31E7A0F8D}"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19596F3C-9D8E-4FF5-9CF1-70FBB2997FCA}" type="slidenum">
              <a:rPr lang="th-TH" altLang="en-US"/>
              <a:pPr>
                <a:defRPr/>
              </a:pPr>
              <a:t>‹#›</a:t>
            </a:fld>
            <a:endParaRPr lang="th-TH" altLang="en-US"/>
          </a:p>
        </p:txBody>
      </p:sp>
    </p:spTree>
    <p:extLst>
      <p:ext uri="{BB962C8B-B14F-4D97-AF65-F5344CB8AC3E}">
        <p14:creationId xmlns:p14="http://schemas.microsoft.com/office/powerpoint/2010/main" val="88717074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078A0B2-D330-434C-970E-0AB7CE15D5C5}"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ED95C5FB-D28B-4652-965D-037B741C852B}" type="slidenum">
              <a:rPr lang="th-TH" altLang="en-US"/>
              <a:pPr>
                <a:defRPr/>
              </a:pPr>
              <a:t>‹#›</a:t>
            </a:fld>
            <a:endParaRPr lang="th-TH" altLang="en-US"/>
          </a:p>
        </p:txBody>
      </p:sp>
    </p:spTree>
    <p:extLst>
      <p:ext uri="{BB962C8B-B14F-4D97-AF65-F5344CB8AC3E}">
        <p14:creationId xmlns:p14="http://schemas.microsoft.com/office/powerpoint/2010/main" val="106754121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40720E0-7D27-49B7-82AC-EF23AF72FCFD}"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8F52370-F7C1-4826-A628-AF664918A799}" type="slidenum">
              <a:rPr lang="th-TH" altLang="en-US"/>
              <a:pPr>
                <a:defRPr/>
              </a:pPr>
              <a:t>‹#›</a:t>
            </a:fld>
            <a:endParaRPr lang="th-TH" altLang="en-US"/>
          </a:p>
        </p:txBody>
      </p:sp>
    </p:spTree>
    <p:extLst>
      <p:ext uri="{BB962C8B-B14F-4D97-AF65-F5344CB8AC3E}">
        <p14:creationId xmlns:p14="http://schemas.microsoft.com/office/powerpoint/2010/main" val="2322838490"/>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496F164D-F6E8-446F-B369-C24B65DB0B3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573621C-B852-4DB6-A4DD-5265B8525AB4}" type="slidenum">
              <a:rPr lang="th-TH" altLang="en-US"/>
              <a:pPr>
                <a:defRPr/>
              </a:pPr>
              <a:t>‹#›</a:t>
            </a:fld>
            <a:endParaRPr lang="th-TH" altLang="en-US"/>
          </a:p>
        </p:txBody>
      </p:sp>
    </p:spTree>
    <p:extLst>
      <p:ext uri="{BB962C8B-B14F-4D97-AF65-F5344CB8AC3E}">
        <p14:creationId xmlns:p14="http://schemas.microsoft.com/office/powerpoint/2010/main" val="327871292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EF61A75F-549E-48AB-890A-0EEEEBAFC3B8}"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2555A8B1-4394-4115-9B53-8619EE545C69}" type="slidenum">
              <a:rPr lang="th-TH" altLang="en-US"/>
              <a:pPr>
                <a:defRPr/>
              </a:pPr>
              <a:t>‹#›</a:t>
            </a:fld>
            <a:endParaRPr lang="th-TH" altLang="en-US"/>
          </a:p>
        </p:txBody>
      </p:sp>
    </p:spTree>
    <p:extLst>
      <p:ext uri="{BB962C8B-B14F-4D97-AF65-F5344CB8AC3E}">
        <p14:creationId xmlns:p14="http://schemas.microsoft.com/office/powerpoint/2010/main" val="325321961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9EA40573-26BF-453B-AF3A-754D8346AEF1}"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DF0CA87E-B4C1-41A5-A9FB-E16497EF18C4}" type="slidenum">
              <a:rPr lang="th-TH" altLang="en-US"/>
              <a:pPr>
                <a:defRPr/>
              </a:pPr>
              <a:t>‹#›</a:t>
            </a:fld>
            <a:endParaRPr lang="th-TH" altLang="en-US"/>
          </a:p>
        </p:txBody>
      </p:sp>
    </p:spTree>
    <p:extLst>
      <p:ext uri="{BB962C8B-B14F-4D97-AF65-F5344CB8AC3E}">
        <p14:creationId xmlns:p14="http://schemas.microsoft.com/office/powerpoint/2010/main" val="2071435390"/>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5B216E3-E114-454B-9AD8-0CBD2BA45BBB}"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3E3880DA-92F3-4B9C-9632-D828397807AA}" type="slidenum">
              <a:rPr lang="th-TH" altLang="en-US"/>
              <a:pPr>
                <a:defRPr/>
              </a:pPr>
              <a:t>‹#›</a:t>
            </a:fld>
            <a:endParaRPr lang="th-TH" altLang="en-US"/>
          </a:p>
        </p:txBody>
      </p:sp>
    </p:spTree>
    <p:extLst>
      <p:ext uri="{BB962C8B-B14F-4D97-AF65-F5344CB8AC3E}">
        <p14:creationId xmlns:p14="http://schemas.microsoft.com/office/powerpoint/2010/main" val="2259500200"/>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FCE6F60-F876-4519-AB61-D1746E8AFFC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2CCDAD8B-BCBF-4088-8942-52DF5A100D3E}" type="slidenum">
              <a:rPr lang="th-TH" altLang="en-US"/>
              <a:pPr>
                <a:defRPr/>
              </a:pPr>
              <a:t>‹#›</a:t>
            </a:fld>
            <a:endParaRPr lang="th-TH" altLang="en-US"/>
          </a:p>
        </p:txBody>
      </p:sp>
    </p:spTree>
    <p:extLst>
      <p:ext uri="{BB962C8B-B14F-4D97-AF65-F5344CB8AC3E}">
        <p14:creationId xmlns:p14="http://schemas.microsoft.com/office/powerpoint/2010/main" val="31092433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C9E3E4A-7D89-43F9-BE94-6B16A99D78D4}"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EE74D0BD-D112-45B5-9867-8C976725444F}" type="slidenum">
              <a:rPr lang="th-TH" altLang="en-US"/>
              <a:pPr>
                <a:defRPr/>
              </a:pPr>
              <a:t>‹#›</a:t>
            </a:fld>
            <a:endParaRPr lang="th-TH" altLang="en-US"/>
          </a:p>
        </p:txBody>
      </p:sp>
    </p:spTree>
    <p:extLst>
      <p:ext uri="{BB962C8B-B14F-4D97-AF65-F5344CB8AC3E}">
        <p14:creationId xmlns:p14="http://schemas.microsoft.com/office/powerpoint/2010/main" val="14301002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0C73A0B9-3A73-4442-9827-9C2063E33C14}"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0E6A0FEF-9EAE-4C28-9610-B039DF56ED62}" type="slidenum">
              <a:rPr lang="th-TH"/>
              <a:pPr>
                <a:defRPr/>
              </a:pPr>
              <a:t>‹#›</a:t>
            </a:fld>
            <a:endParaRPr lang="th-TH"/>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8AC94A4-9182-4372-A2E5-D2F13974A0E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66A9D9E-7441-4A56-A2D5-29A565E5D542}" type="slidenum">
              <a:rPr lang="th-TH" altLang="en-US"/>
              <a:pPr>
                <a:defRPr/>
              </a:pPr>
              <a:t>‹#›</a:t>
            </a:fld>
            <a:endParaRPr lang="th-TH" altLang="en-US"/>
          </a:p>
        </p:txBody>
      </p:sp>
    </p:spTree>
    <p:extLst>
      <p:ext uri="{BB962C8B-B14F-4D97-AF65-F5344CB8AC3E}">
        <p14:creationId xmlns:p14="http://schemas.microsoft.com/office/powerpoint/2010/main" val="158339269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99B49D62-EA2F-4798-9357-7F63DFDEFA34}"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A4DB517-33C3-4B24-A795-A8B2D33616A0}" type="slidenum">
              <a:rPr lang="th-TH" altLang="en-US"/>
              <a:pPr>
                <a:defRPr/>
              </a:pPr>
              <a:t>‹#›</a:t>
            </a:fld>
            <a:endParaRPr lang="th-TH" altLang="en-US"/>
          </a:p>
        </p:txBody>
      </p:sp>
    </p:spTree>
    <p:extLst>
      <p:ext uri="{BB962C8B-B14F-4D97-AF65-F5344CB8AC3E}">
        <p14:creationId xmlns:p14="http://schemas.microsoft.com/office/powerpoint/2010/main" val="912426755"/>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9"/>
          <p:cNvSpPr>
            <a:spLocks noChangeArrowheads="1"/>
          </p:cNvSpPr>
          <p:nvPr userDrawn="1"/>
        </p:nvSpPr>
        <p:spPr bwMode="auto">
          <a:xfrm>
            <a:off x="1" y="738229"/>
            <a:ext cx="9901238" cy="16859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3" name="Line 31"/>
          <p:cNvSpPr>
            <a:spLocks noChangeShapeType="1"/>
          </p:cNvSpPr>
          <p:nvPr userDrawn="1"/>
        </p:nvSpPr>
        <p:spPr bwMode="auto">
          <a:xfrm>
            <a:off x="1" y="2519363"/>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4" name="Line 31"/>
          <p:cNvSpPr>
            <a:spLocks noChangeShapeType="1"/>
          </p:cNvSpPr>
          <p:nvPr userDrawn="1"/>
        </p:nvSpPr>
        <p:spPr bwMode="auto">
          <a:xfrm>
            <a:off x="1" y="649288"/>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pic>
        <p:nvPicPr>
          <p:cNvPr id="5" name="Picture 9"/>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399722" y="4882806"/>
            <a:ext cx="1166191" cy="900662"/>
          </a:xfrm>
          <a:prstGeom prst="rect">
            <a:avLst/>
          </a:prstGeom>
          <a:noFill/>
          <a:ln w="9525">
            <a:noFill/>
            <a:miter lim="800000"/>
            <a:headEnd/>
            <a:tailEnd/>
          </a:ln>
        </p:spPr>
      </p:pic>
      <p:sp>
        <p:nvSpPr>
          <p:cNvPr id="6" name="Rectangle 5"/>
          <p:cNvSpPr/>
          <p:nvPr userDrawn="1"/>
        </p:nvSpPr>
        <p:spPr>
          <a:xfrm>
            <a:off x="4763" y="5821568"/>
            <a:ext cx="9906000" cy="681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2E2E9C"/>
                </a:solidFill>
                <a:latin typeface="Century Gothic" panose="020B0502020202020204" pitchFamily="34" charset="0"/>
              </a:rPr>
              <a:t>MAKE</a:t>
            </a:r>
            <a:r>
              <a:rPr lang="en-US" sz="2400" b="1" dirty="0">
                <a:solidFill>
                  <a:srgbClr val="2E2E9C"/>
                </a:solidFill>
                <a:latin typeface="Century Gothic" panose="020B0502020202020204" pitchFamily="34" charset="0"/>
              </a:rPr>
              <a:t> SIMPLE </a:t>
            </a:r>
            <a:r>
              <a:rPr lang="en-US" sz="1200" b="1" dirty="0">
                <a:solidFill>
                  <a:srgbClr val="2E2E9C"/>
                </a:solidFill>
                <a:latin typeface="Century Gothic" panose="020B0502020202020204" pitchFamily="34" charset="0"/>
              </a:rPr>
              <a:t>BE</a:t>
            </a:r>
            <a:r>
              <a:rPr lang="en-US" sz="2400" b="1" dirty="0">
                <a:solidFill>
                  <a:srgbClr val="2E2E9C"/>
                </a:solidFill>
                <a:latin typeface="Century Gothic" panose="020B0502020202020204" pitchFamily="34" charset="0"/>
              </a:rPr>
              <a:t> MODERN</a:t>
            </a:r>
            <a:endParaRPr lang="th-TH" sz="2400" b="1" dirty="0">
              <a:solidFill>
                <a:srgbClr val="2E2E9C"/>
              </a:solidFill>
              <a:latin typeface="Century Gothic" panose="020B0502020202020204" pitchFamily="34" charset="0"/>
            </a:endParaRPr>
          </a:p>
        </p:txBody>
      </p:sp>
      <p:sp>
        <p:nvSpPr>
          <p:cNvPr id="7" name="Date Placeholder 3"/>
          <p:cNvSpPr>
            <a:spLocks noGrp="1"/>
          </p:cNvSpPr>
          <p:nvPr>
            <p:ph type="dt" sz="half" idx="10"/>
          </p:nvPr>
        </p:nvSpPr>
        <p:spPr/>
        <p:txBody>
          <a:bodyPr/>
          <a:lstStyle>
            <a:lvl1pPr>
              <a:defRPr/>
            </a:lvl1pPr>
          </a:lstStyle>
          <a:p>
            <a:pPr>
              <a:defRPr/>
            </a:pPr>
            <a:fld id="{00DFE60D-9D05-4DB6-84D4-5E3733B60BAF}"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8E5F796-0285-4A6F-BDD7-842DD8E33E8B}"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328932115"/>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4390A101-D2B7-42AC-BF16-DE6EEECB7B8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27171B6-1455-449A-9B5E-9E62D5763A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88176065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3"/>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648"/>
            <a:ext cx="8543925" cy="1500187"/>
          </a:xfrm>
        </p:spPr>
        <p:txBody>
          <a:bodyPr/>
          <a:lstStyle>
            <a:lvl1pPr marL="0" indent="0">
              <a:buNone/>
              <a:defRPr sz="2400">
                <a:solidFill>
                  <a:schemeClr val="tx1">
                    <a:tint val="75000"/>
                  </a:schemeClr>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EBBAD3-366D-42E8-90DA-1543BF702304}"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C340DD1-ECB2-46DD-BEB6-1B21008D2263}"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652214734"/>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3C2E63F8-7468-48A5-BA13-A40598CCE7B4}"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2200718-39C1-4BDA-847B-518B4F8492DB}"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84487365"/>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9EB31FA9-9D12-41EA-8697-65E4514BA32C}"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EE50540-B215-47DD-BF6E-32E2F2674846}"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11738034"/>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3259C433-AE81-47A2-B66C-B998FBDF5150}"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3D697A3-4BA4-408C-B47A-4339BD097F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640267490"/>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76D5876-BBB3-461B-BA57-336A12B920E5}"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4DD5B83-B812-4116-BA46-BD4DE9D4416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92570774"/>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A6C31C-4EC7-4D4F-A004-1727E63955AE}"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742C5F-AE46-43D7-B418-A62D365AFCD5}"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2937913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C40E8521-55B7-4D3E-841D-7735C405D8D8}"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1D7AACDD-43BF-4C3E-910F-A31A7EA293A7}" type="slidenum">
              <a:rPr lang="th-TH"/>
              <a:pPr>
                <a:defRPr/>
              </a:pPr>
              <a:t>‹#›</a:t>
            </a:fld>
            <a:endParaRPr lang="th-TH"/>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3438165-FE34-45B1-BCB6-4905D16FA54C}"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98B380F-1FA7-4963-974E-400D998D3CB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08815101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95CF9F90-BC80-4DD8-AFCA-69D9BE4B2306}"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B80ED8B-5A2F-4412-A5F5-8211E1913784}"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750596451"/>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B779681A-5CFC-4261-B813-584BAD5C0D24}"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B04639-B15F-4E61-8F8F-0BE28D858CB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9812866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50D10F3B-CC51-4603-9F3E-F70A9C25D2EC}"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113C5DD4-BF6C-4799-B731-8884513A16E2}" type="slidenum">
              <a:rPr lang="th-TH" altLang="en-US"/>
              <a:pPr>
                <a:defRPr/>
              </a:pPr>
              <a:t>‹#›</a:t>
            </a:fld>
            <a:endParaRPr lang="th-TH" altLang="en-US"/>
          </a:p>
        </p:txBody>
      </p:sp>
    </p:spTree>
    <p:extLst>
      <p:ext uri="{BB962C8B-B14F-4D97-AF65-F5344CB8AC3E}">
        <p14:creationId xmlns:p14="http://schemas.microsoft.com/office/powerpoint/2010/main" val="3763554335"/>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DD09387A-AE01-4F3A-91C4-55D7ABA78D4E}" type="datetime1">
              <a:rPr lang="th-TH" smtClean="0"/>
              <a:pPr>
                <a:defRPr/>
              </a:pPr>
              <a:t>16/08/59</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1B6F6BD-5A21-4234-8C84-91022DF0435C}" type="slidenum">
              <a:rPr lang="th-TH" smtClean="0"/>
              <a:pPr>
                <a:defRPr/>
              </a:pPr>
              <a:t>‹#›</a:t>
            </a:fld>
            <a:endParaRPr lang="th-TH"/>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DD09387A-AE01-4F3A-91C4-55D7ABA78D4E}" type="datetime1">
              <a:rPr lang="th-TH" smtClean="0"/>
              <a:pPr>
                <a:defRPr/>
              </a:pPr>
              <a:t>16/08/59</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1B6F6BD-5A21-4234-8C84-91022DF0435C}" type="slidenum">
              <a:rPr lang="th-TH" smtClean="0"/>
              <a:pPr>
                <a:defRPr/>
              </a:pPr>
              <a:t>‹#›</a:t>
            </a:fld>
            <a:endParaRPr lang="th-TH"/>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DD09387A-AE01-4F3A-91C4-55D7ABA78D4E}" type="datetime1">
              <a:rPr lang="th-TH" smtClean="0"/>
              <a:pPr>
                <a:defRPr/>
              </a:pPr>
              <a:t>16/08/59</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1B6F6BD-5A21-4234-8C84-91022DF0435C}" type="slidenum">
              <a:rPr lang="th-TH" smtClean="0"/>
              <a:pPr>
                <a:defRPr/>
              </a:pPr>
              <a:t>‹#›</a:t>
            </a:fld>
            <a:endParaRPr lang="th-TH"/>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DD09387A-AE01-4F3A-91C4-55D7ABA78D4E}" type="datetime1">
              <a:rPr lang="th-TH" smtClean="0"/>
              <a:pPr>
                <a:defRPr/>
              </a:pPr>
              <a:t>16/08/59</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1B6F6BD-5A21-4234-8C84-91022DF0435C}" type="slidenum">
              <a:rPr lang="th-TH" smtClean="0"/>
              <a:pPr>
                <a:defRPr/>
              </a:pPr>
              <a:t>‹#›</a:t>
            </a:fld>
            <a:endParaRPr lang="th-TH"/>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DD09387A-AE01-4F3A-91C4-55D7ABA78D4E}" type="datetime1">
              <a:rPr lang="th-TH" smtClean="0"/>
              <a:pPr>
                <a:defRPr/>
              </a:pPr>
              <a:t>16/08/59</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1B6F6BD-5A21-4234-8C84-91022DF0435C}" type="slidenum">
              <a:rPr lang="th-TH" smtClean="0"/>
              <a:pPr>
                <a:defRPr/>
              </a:pPr>
              <a:t>‹#›</a:t>
            </a:fld>
            <a:endParaRPr lang="th-TH"/>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1196E05-DDD6-4BA2-96A7-DDA09D70AE50}"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a:xfrm>
            <a:off x="7677151" y="6500993"/>
            <a:ext cx="2228850" cy="365125"/>
          </a:xfrm>
        </p:spPr>
        <p:txBody>
          <a:bodyPr/>
          <a:lstStyle>
            <a:lvl1pPr>
              <a:defRPr smtClean="0">
                <a:latin typeface="Tahoma" panose="020B0604030504040204" pitchFamily="34" charset="0"/>
                <a:cs typeface="Tahoma" panose="020B0604030504040204" pitchFamily="34" charset="0"/>
              </a:defRPr>
            </a:lvl1pPr>
          </a:lstStyle>
          <a:p>
            <a:pPr>
              <a:defRPr/>
            </a:pPr>
            <a:fld id="{B6BCAA57-6660-4C2C-8A4A-A43128290C87}" type="slidenum">
              <a:rPr lang="th-TH" altLang="en-US"/>
              <a:pPr>
                <a:defRPr/>
              </a:pPr>
              <a:t>‹#›</a:t>
            </a:fld>
            <a:endParaRPr lang="th-TH" altLang="en-US"/>
          </a:p>
        </p:txBody>
      </p:sp>
    </p:spTree>
    <p:extLst>
      <p:ext uri="{BB962C8B-B14F-4D97-AF65-F5344CB8AC3E}">
        <p14:creationId xmlns:p14="http://schemas.microsoft.com/office/powerpoint/2010/main" val="3958402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fld id="{043F54AB-45B4-44D3-808E-578571A39C5B}"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Gill Sans MT" panose="020B0502020104020203" pitchFamily="34" charset="0"/>
                <a:cs typeface="Angsana New" panose="02020603050405020304"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auto">
              <a:spcBef>
                <a:spcPts val="0"/>
              </a:spcBef>
              <a:spcAft>
                <a:spcPts val="0"/>
              </a:spcAft>
              <a:defRPr>
                <a:latin typeface="Gill Sans MT" pitchFamily="34" charset="0"/>
                <a:cs typeface="Angsana New" pitchFamily="18" charset="-34"/>
              </a:defRPr>
            </a:lvl1pPr>
          </a:lstStyle>
          <a:p>
            <a:pPr>
              <a:defRPr/>
            </a:pPr>
            <a:fld id="{9EB9827B-51A7-43D5-A1BC-860B21290084}" type="slidenum">
              <a:rPr lang="th-TH"/>
              <a:pPr>
                <a:defRPr/>
              </a:pPr>
              <a:t>‹#›</a:t>
            </a:fld>
            <a:endParaRPr lang="th-TH"/>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122C626-1782-40FE-99B5-0A7171E44B1D}"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500993"/>
            <a:ext cx="2228850" cy="365125"/>
          </a:xfrm>
        </p:spPr>
        <p:txBody>
          <a:bodyPr/>
          <a:lstStyle>
            <a:lvl1pPr>
              <a:defRPr smtClean="0">
                <a:latin typeface="Tahoma" panose="020B0604030504040204" pitchFamily="34" charset="0"/>
                <a:cs typeface="Tahoma" panose="020B0604030504040204" pitchFamily="34" charset="0"/>
              </a:defRPr>
            </a:lvl1pPr>
          </a:lstStyle>
          <a:p>
            <a:pPr>
              <a:defRPr/>
            </a:pPr>
            <a:fld id="{C87D99AD-EE17-471F-B166-7D5F9BF1BA81}" type="slidenum">
              <a:rPr lang="th-TH" altLang="en-US"/>
              <a:pPr>
                <a:defRPr/>
              </a:pPr>
              <a:t>‹#›</a:t>
            </a:fld>
            <a:endParaRPr lang="th-TH" altLang="en-US"/>
          </a:p>
        </p:txBody>
      </p:sp>
    </p:spTree>
    <p:extLst>
      <p:ext uri="{BB962C8B-B14F-4D97-AF65-F5344CB8AC3E}">
        <p14:creationId xmlns:p14="http://schemas.microsoft.com/office/powerpoint/2010/main" val="2742281113"/>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C8D02ED-4D4E-4FF8-B110-3420ECF8ECAE}"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493055"/>
            <a:ext cx="2228850" cy="365125"/>
          </a:xfrm>
        </p:spPr>
        <p:txBody>
          <a:bodyPr/>
          <a:lstStyle>
            <a:lvl1pPr>
              <a:defRPr smtClean="0">
                <a:latin typeface="Tahoma" panose="020B0604030504040204" pitchFamily="34" charset="0"/>
                <a:cs typeface="Tahoma" panose="020B0604030504040204" pitchFamily="34" charset="0"/>
              </a:defRPr>
            </a:lvl1pPr>
          </a:lstStyle>
          <a:p>
            <a:pPr>
              <a:defRPr/>
            </a:pPr>
            <a:fld id="{12670D1C-F1AA-48F6-AE25-15894D806771}" type="slidenum">
              <a:rPr lang="th-TH" altLang="en-US"/>
              <a:pPr>
                <a:defRPr/>
              </a:pPr>
              <a:t>‹#›</a:t>
            </a:fld>
            <a:endParaRPr lang="th-TH" altLang="en-US"/>
          </a:p>
        </p:txBody>
      </p:sp>
    </p:spTree>
    <p:extLst>
      <p:ext uri="{BB962C8B-B14F-4D97-AF65-F5344CB8AC3E}">
        <p14:creationId xmlns:p14="http://schemas.microsoft.com/office/powerpoint/2010/main" val="299047355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464BC40-0CB9-46B2-B1D4-3BC58F26CE1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475593"/>
            <a:ext cx="2228850" cy="365125"/>
          </a:xfrm>
        </p:spPr>
        <p:txBody>
          <a:bodyPr/>
          <a:lstStyle>
            <a:lvl1pPr>
              <a:defRPr smtClean="0">
                <a:latin typeface="Tahoma" panose="020B0604030504040204" pitchFamily="34" charset="0"/>
                <a:cs typeface="Tahoma" panose="020B0604030504040204" pitchFamily="34" charset="0"/>
              </a:defRPr>
            </a:lvl1pPr>
          </a:lstStyle>
          <a:p>
            <a:pPr>
              <a:defRPr/>
            </a:pPr>
            <a:fld id="{B3E49056-BDA0-4FED-B319-789B0D7524B7}" type="slidenum">
              <a:rPr lang="th-TH" altLang="en-US"/>
              <a:pPr>
                <a:defRPr/>
              </a:pPr>
              <a:t>‹#›</a:t>
            </a:fld>
            <a:endParaRPr lang="th-TH" altLang="en-US"/>
          </a:p>
        </p:txBody>
      </p:sp>
    </p:spTree>
    <p:extLst>
      <p:ext uri="{BB962C8B-B14F-4D97-AF65-F5344CB8AC3E}">
        <p14:creationId xmlns:p14="http://schemas.microsoft.com/office/powerpoint/2010/main" val="890116022"/>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97C83D82-C5C8-4290-8B4A-86A39648FD76}"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507343"/>
            <a:ext cx="2228850" cy="365125"/>
          </a:xfrm>
        </p:spPr>
        <p:txBody>
          <a:bodyPr/>
          <a:lstStyle>
            <a:lvl1pPr>
              <a:defRPr smtClean="0">
                <a:latin typeface="Tahoma" panose="020B0604030504040204" pitchFamily="34" charset="0"/>
                <a:cs typeface="Tahoma" panose="020B0604030504040204" pitchFamily="34" charset="0"/>
              </a:defRPr>
            </a:lvl1pPr>
          </a:lstStyle>
          <a:p>
            <a:pPr>
              <a:defRPr/>
            </a:pPr>
            <a:fld id="{7AE9E2CF-4DF9-438D-BDD3-7D2136F4F452}" type="slidenum">
              <a:rPr lang="th-TH" altLang="en-US"/>
              <a:pPr>
                <a:defRPr/>
              </a:pPr>
              <a:t>‹#›</a:t>
            </a:fld>
            <a:endParaRPr lang="th-TH" altLang="en-US"/>
          </a:p>
        </p:txBody>
      </p:sp>
    </p:spTree>
    <p:extLst>
      <p:ext uri="{BB962C8B-B14F-4D97-AF65-F5344CB8AC3E}">
        <p14:creationId xmlns:p14="http://schemas.microsoft.com/office/powerpoint/2010/main" val="3126157300"/>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Line 31"/>
          <p:cNvSpPr>
            <a:spLocks noChangeShapeType="1"/>
          </p:cNvSpPr>
          <p:nvPr userDrawn="1"/>
        </p:nvSpPr>
        <p:spPr bwMode="auto">
          <a:xfrm>
            <a:off x="31" y="4011613"/>
            <a:ext cx="9910763" cy="0"/>
          </a:xfrm>
          <a:prstGeom prst="line">
            <a:avLst/>
          </a:prstGeom>
          <a:noFill/>
          <a:ln w="7620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endParaRPr lang="th-TH">
              <a:solidFill>
                <a:prstClr val="black"/>
              </a:solidFill>
            </a:endParaRPr>
          </a:p>
        </p:txBody>
      </p:sp>
      <p:sp>
        <p:nvSpPr>
          <p:cNvPr id="3" name="Rectangle 2"/>
          <p:cNvSpPr/>
          <p:nvPr userDrawn="1"/>
        </p:nvSpPr>
        <p:spPr>
          <a:xfrm>
            <a:off x="4763" y="3259139"/>
            <a:ext cx="9906000" cy="6810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rgbClr val="2E2E9C"/>
                </a:solidFill>
                <a:latin typeface="Century Gothic" panose="020B0502020202020204" pitchFamily="34" charset="0"/>
              </a:rPr>
              <a:t>MAKE</a:t>
            </a:r>
            <a:r>
              <a:rPr lang="en-US" b="1" dirty="0">
                <a:solidFill>
                  <a:srgbClr val="2E2E9C"/>
                </a:solidFill>
                <a:latin typeface="Century Gothic" panose="020B0502020202020204" pitchFamily="34" charset="0"/>
              </a:rPr>
              <a:t> SIMPLE </a:t>
            </a:r>
            <a:r>
              <a:rPr lang="en-US" sz="1400" b="1" dirty="0">
                <a:solidFill>
                  <a:srgbClr val="2E2E9C"/>
                </a:solidFill>
                <a:latin typeface="Century Gothic" panose="020B0502020202020204" pitchFamily="34" charset="0"/>
              </a:rPr>
              <a:t>BE</a:t>
            </a:r>
            <a:r>
              <a:rPr lang="en-US" b="1" dirty="0">
                <a:solidFill>
                  <a:srgbClr val="2E2E9C"/>
                </a:solidFill>
                <a:latin typeface="Century Gothic" panose="020B0502020202020204" pitchFamily="34" charset="0"/>
              </a:rPr>
              <a:t> MODERN</a:t>
            </a:r>
            <a:endParaRPr lang="th-TH" b="1" dirty="0">
              <a:solidFill>
                <a:srgbClr val="2E2E9C"/>
              </a:solidFill>
              <a:latin typeface="Century Gothic" panose="020B0502020202020204" pitchFamily="34" charset="0"/>
            </a:endParaRPr>
          </a:p>
        </p:txBody>
      </p:sp>
      <p:pic>
        <p:nvPicPr>
          <p:cNvPr id="4" name="Picture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56184" y="1930443"/>
            <a:ext cx="1398587"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5075305"/>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E0280ED2-66E4-41EF-8D7E-C89A02AC0C9B}" type="slidenum">
              <a:rPr lang="th-TH" altLang="en-US"/>
              <a:pPr>
                <a:defRPr/>
              </a:pPr>
              <a:t>‹#›</a:t>
            </a:fld>
            <a:endParaRPr lang="th-TH" altLang="en-US"/>
          </a:p>
        </p:txBody>
      </p:sp>
    </p:spTree>
    <p:extLst>
      <p:ext uri="{BB962C8B-B14F-4D97-AF65-F5344CB8AC3E}">
        <p14:creationId xmlns:p14="http://schemas.microsoft.com/office/powerpoint/2010/main" val="2676196942"/>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7129"/>
            <a:ext cx="84201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197" indent="0">
              <a:buNone/>
              <a:defRPr sz="1800">
                <a:solidFill>
                  <a:schemeClr val="tx1">
                    <a:tint val="75000"/>
                  </a:schemeClr>
                </a:solidFill>
              </a:defRPr>
            </a:lvl2pPr>
            <a:lvl3pPr marL="914395" indent="0">
              <a:buNone/>
              <a:defRPr sz="1600">
                <a:solidFill>
                  <a:schemeClr val="tx1">
                    <a:tint val="75000"/>
                  </a:schemeClr>
                </a:solidFill>
              </a:defRPr>
            </a:lvl3pPr>
            <a:lvl4pPr marL="1371592" indent="0">
              <a:buNone/>
              <a:defRPr sz="1400">
                <a:solidFill>
                  <a:schemeClr val="tx1">
                    <a:tint val="75000"/>
                  </a:schemeClr>
                </a:solidFill>
              </a:defRPr>
            </a:lvl4pPr>
            <a:lvl5pPr marL="1828789" indent="0">
              <a:buNone/>
              <a:defRPr sz="1400">
                <a:solidFill>
                  <a:schemeClr val="tx1">
                    <a:tint val="75000"/>
                  </a:schemeClr>
                </a:solidFill>
              </a:defRPr>
            </a:lvl5pPr>
            <a:lvl6pPr marL="2285987" indent="0">
              <a:buNone/>
              <a:defRPr sz="1400">
                <a:solidFill>
                  <a:schemeClr val="tx1">
                    <a:tint val="75000"/>
                  </a:schemeClr>
                </a:solidFill>
              </a:defRPr>
            </a:lvl6pPr>
            <a:lvl7pPr marL="2743184" indent="0">
              <a:buNone/>
              <a:defRPr sz="1400">
                <a:solidFill>
                  <a:schemeClr val="tx1">
                    <a:tint val="75000"/>
                  </a:schemeClr>
                </a:solidFill>
              </a:defRPr>
            </a:lvl7pPr>
            <a:lvl8pPr marL="3200381" indent="0">
              <a:buNone/>
              <a:defRPr sz="1400">
                <a:solidFill>
                  <a:schemeClr val="tx1">
                    <a:tint val="75000"/>
                  </a:schemeClr>
                </a:solidFill>
              </a:defRPr>
            </a:lvl8pPr>
            <a:lvl9pPr marL="365757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5A2F348-2DB4-4B0E-8D08-A9A2D1A66277}" type="slidenum">
              <a:rPr lang="th-TH" altLang="en-US"/>
              <a:pPr>
                <a:defRPr/>
              </a:pPr>
              <a:t>‹#›</a:t>
            </a:fld>
            <a:endParaRPr lang="th-TH" altLang="en-US"/>
          </a:p>
        </p:txBody>
      </p:sp>
    </p:spTree>
    <p:extLst>
      <p:ext uri="{BB962C8B-B14F-4D97-AF65-F5344CB8AC3E}">
        <p14:creationId xmlns:p14="http://schemas.microsoft.com/office/powerpoint/2010/main" val="4193819193"/>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D74C683-0B47-4C43-B29E-CD05A332524E}" type="slidenum">
              <a:rPr lang="th-TH" altLang="en-US"/>
              <a:pPr>
                <a:defRPr/>
              </a:pPr>
              <a:t>‹#›</a:t>
            </a:fld>
            <a:endParaRPr lang="th-TH" altLang="en-US"/>
          </a:p>
        </p:txBody>
      </p:sp>
    </p:spTree>
    <p:extLst>
      <p:ext uri="{BB962C8B-B14F-4D97-AF65-F5344CB8AC3E}">
        <p14:creationId xmlns:p14="http://schemas.microsoft.com/office/powerpoint/2010/main" val="619360535"/>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94863EF3-BE15-4BF0-82F5-B6E3D1E1E839}" type="slidenum">
              <a:rPr lang="th-TH" altLang="en-US"/>
              <a:pPr>
                <a:defRPr/>
              </a:pPr>
              <a:t>‹#›</a:t>
            </a:fld>
            <a:endParaRPr lang="th-TH" altLang="en-US"/>
          </a:p>
        </p:txBody>
      </p:sp>
    </p:spTree>
    <p:extLst>
      <p:ext uri="{BB962C8B-B14F-4D97-AF65-F5344CB8AC3E}">
        <p14:creationId xmlns:p14="http://schemas.microsoft.com/office/powerpoint/2010/main" val="225814089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838E212D-4D54-40D5-9E9D-DE2A4D6E7E9B}" type="slidenum">
              <a:rPr lang="th-TH" altLang="en-US"/>
              <a:pPr>
                <a:defRPr/>
              </a:pPr>
              <a:t>‹#›</a:t>
            </a:fld>
            <a:endParaRPr lang="th-TH" altLang="en-US"/>
          </a:p>
        </p:txBody>
      </p:sp>
    </p:spTree>
    <p:extLst>
      <p:ext uri="{BB962C8B-B14F-4D97-AF65-F5344CB8AC3E}">
        <p14:creationId xmlns:p14="http://schemas.microsoft.com/office/powerpoint/2010/main" val="1841190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Line 31"/>
          <p:cNvSpPr>
            <a:spLocks noChangeShapeType="1"/>
          </p:cNvSpPr>
          <p:nvPr userDrawn="1"/>
        </p:nvSpPr>
        <p:spPr bwMode="auto">
          <a:xfrm>
            <a:off x="31" y="4011613"/>
            <a:ext cx="9910763"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pic>
        <p:nvPicPr>
          <p:cNvPr id="3" name="Picture 7"/>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184651" y="1973263"/>
            <a:ext cx="1543050" cy="1192212"/>
          </a:xfrm>
          <a:prstGeom prst="rect">
            <a:avLst/>
          </a:prstGeom>
          <a:noFill/>
          <a:ln w="9525">
            <a:noFill/>
            <a:miter lim="800000"/>
            <a:headEnd/>
            <a:tailEnd/>
          </a:ln>
        </p:spPr>
      </p:pic>
      <p:sp>
        <p:nvSpPr>
          <p:cNvPr id="4" name="Rectangle 3"/>
          <p:cNvSpPr/>
          <p:nvPr userDrawn="1"/>
        </p:nvSpPr>
        <p:spPr>
          <a:xfrm>
            <a:off x="4763" y="3259139"/>
            <a:ext cx="9906000" cy="6810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rgbClr val="2E2E9C"/>
                </a:solidFill>
                <a:latin typeface="Century Gothic" panose="020B0502020202020204" pitchFamily="34" charset="0"/>
              </a:rPr>
              <a:t>MAKE</a:t>
            </a:r>
            <a:r>
              <a:rPr lang="en-US" b="1" dirty="0">
                <a:solidFill>
                  <a:srgbClr val="2E2E9C"/>
                </a:solidFill>
                <a:latin typeface="Century Gothic" panose="020B0502020202020204" pitchFamily="34" charset="0"/>
              </a:rPr>
              <a:t> SIMPLE </a:t>
            </a:r>
            <a:r>
              <a:rPr lang="en-US" sz="1400" b="1" dirty="0">
                <a:solidFill>
                  <a:srgbClr val="2E2E9C"/>
                </a:solidFill>
                <a:latin typeface="Century Gothic" panose="020B0502020202020204" pitchFamily="34" charset="0"/>
              </a:rPr>
              <a:t>BE</a:t>
            </a:r>
            <a:r>
              <a:rPr lang="en-US" b="1" dirty="0">
                <a:solidFill>
                  <a:srgbClr val="2E2E9C"/>
                </a:solidFill>
                <a:latin typeface="Century Gothic" panose="020B0502020202020204" pitchFamily="34" charset="0"/>
              </a:rPr>
              <a:t> MODERN</a:t>
            </a:r>
            <a:endParaRPr lang="th-TH" b="1" dirty="0">
              <a:solidFill>
                <a:srgbClr val="2E2E9C"/>
              </a:solidFill>
              <a:latin typeface="Century Gothic" panose="020B0502020202020204" pitchFamily="34" charset="0"/>
            </a:endParaRPr>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EC34A963-563B-4B5E-89D4-1837AC0360E4}" type="slidenum">
              <a:rPr lang="th-TH" altLang="en-US"/>
              <a:pPr>
                <a:defRPr/>
              </a:pPr>
              <a:t>‹#›</a:t>
            </a:fld>
            <a:endParaRPr lang="th-TH" altLang="en-US"/>
          </a:p>
        </p:txBody>
      </p:sp>
    </p:spTree>
    <p:extLst>
      <p:ext uri="{BB962C8B-B14F-4D97-AF65-F5344CB8AC3E}">
        <p14:creationId xmlns:p14="http://schemas.microsoft.com/office/powerpoint/2010/main" val="337533911"/>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872973" y="273142"/>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9CE08DC5-1DA8-40BD-918F-FB461689E425}" type="slidenum">
              <a:rPr lang="th-TH" altLang="en-US"/>
              <a:pPr>
                <a:defRPr/>
              </a:pPr>
              <a:t>‹#›</a:t>
            </a:fld>
            <a:endParaRPr lang="th-TH" altLang="en-US"/>
          </a:p>
        </p:txBody>
      </p:sp>
    </p:spTree>
    <p:extLst>
      <p:ext uri="{BB962C8B-B14F-4D97-AF65-F5344CB8AC3E}">
        <p14:creationId xmlns:p14="http://schemas.microsoft.com/office/powerpoint/2010/main" val="2281716789"/>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6" y="4800600"/>
            <a:ext cx="59436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941646" y="612775"/>
            <a:ext cx="5943600" cy="4114800"/>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1941646" y="5367338"/>
            <a:ext cx="5943600" cy="804862"/>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17DCD783-9E79-4813-ACFF-2CAC7C17C55C}" type="slidenum">
              <a:rPr lang="th-TH" altLang="en-US"/>
              <a:pPr>
                <a:defRPr/>
              </a:pPr>
              <a:t>‹#›</a:t>
            </a:fld>
            <a:endParaRPr lang="th-TH" altLang="en-US"/>
          </a:p>
        </p:txBody>
      </p:sp>
    </p:spTree>
    <p:extLst>
      <p:ext uri="{BB962C8B-B14F-4D97-AF65-F5344CB8AC3E}">
        <p14:creationId xmlns:p14="http://schemas.microsoft.com/office/powerpoint/2010/main" val="1315355069"/>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B40CB9BB-5EB1-4DB3-B1A3-41B28FDFE414}" type="slidenum">
              <a:rPr lang="th-TH" altLang="en-US"/>
              <a:pPr>
                <a:defRPr/>
              </a:pPr>
              <a:t>‹#›</a:t>
            </a:fld>
            <a:endParaRPr lang="th-TH" altLang="en-US"/>
          </a:p>
        </p:txBody>
      </p:sp>
    </p:spTree>
    <p:extLst>
      <p:ext uri="{BB962C8B-B14F-4D97-AF65-F5344CB8AC3E}">
        <p14:creationId xmlns:p14="http://schemas.microsoft.com/office/powerpoint/2010/main" val="152455319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728"/>
            <a:ext cx="222885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274728"/>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AB3A099F-5DBD-4ADA-8F63-88728F8AEF08}" type="slidenum">
              <a:rPr lang="th-TH" altLang="en-US"/>
              <a:pPr>
                <a:defRPr/>
              </a:pPr>
              <a:t>‹#›</a:t>
            </a:fld>
            <a:endParaRPr lang="th-TH" altLang="en-US"/>
          </a:p>
        </p:txBody>
      </p:sp>
    </p:spTree>
    <p:extLst>
      <p:ext uri="{BB962C8B-B14F-4D97-AF65-F5344CB8AC3E}">
        <p14:creationId xmlns:p14="http://schemas.microsoft.com/office/powerpoint/2010/main" val="3006624675"/>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9" name="Picture 18" descr="One_CornerP1000250_Small.jp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bwMode="auto">
          <a:xfrm flipH="1" flipV="1">
            <a:off x="3" y="0"/>
            <a:ext cx="6503939" cy="5196436"/>
          </a:xfrm>
          <a:prstGeom prst="rect">
            <a:avLst/>
          </a:prstGeom>
        </p:spPr>
      </p:pic>
      <p:cxnSp>
        <p:nvCxnSpPr>
          <p:cNvPr id="28" name="Straight Connector 9"/>
          <p:cNvCxnSpPr>
            <a:cxnSpLocks noChangeShapeType="1"/>
          </p:cNvCxnSpPr>
          <p:nvPr userDrawn="1"/>
        </p:nvCxnSpPr>
        <p:spPr bwMode="auto">
          <a:xfrm>
            <a:off x="497022" y="6550025"/>
            <a:ext cx="9408980" cy="0"/>
          </a:xfrm>
          <a:prstGeom prst="line">
            <a:avLst/>
          </a:prstGeom>
          <a:noFill/>
          <a:ln w="12700">
            <a:solidFill>
              <a:schemeClr val="tx1"/>
            </a:solidFill>
            <a:round/>
            <a:headEnd/>
            <a:tailEnd/>
          </a:ln>
        </p:spPr>
      </p:cxnSp>
      <p:graphicFrame>
        <p:nvGraphicFramePr>
          <p:cNvPr id="44" name="Objekt 43" hidden="1"/>
          <p:cNvGraphicFramePr>
            <a:graphicFrameLocks/>
          </p:cNvGraphicFramePr>
          <p:nvPr>
            <p:custDataLst>
              <p:tags r:id="rId2"/>
            </p:custDataLst>
            <p:extLst/>
          </p:nvPr>
        </p:nvGraphicFramePr>
        <p:xfrm>
          <a:off x="6" y="1"/>
          <a:ext cx="171980" cy="158750"/>
        </p:xfrm>
        <a:graphic>
          <a:graphicData uri="http://schemas.openxmlformats.org/presentationml/2006/ole">
            <mc:AlternateContent xmlns:mc="http://schemas.openxmlformats.org/markup-compatibility/2006">
              <mc:Choice xmlns:v="urn:schemas-microsoft-com:vml" Requires="v">
                <p:oleObj spid="_x0000_s131245" name="think-cell Slide" r:id="rId8" imgW="0" imgH="0" progId="">
                  <p:embed/>
                </p:oleObj>
              </mc:Choice>
              <mc:Fallback>
                <p:oleObj name="think-cell Slide" r:id="rId8" imgW="0" imgH="0" progId="">
                  <p:embed/>
                  <p:pic>
                    <p:nvPicPr>
                      <p:cNvPr id="0" name="AutoShape 115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 y="1"/>
                        <a:ext cx="17198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
          <p:cNvGrpSpPr/>
          <p:nvPr userDrawn="1"/>
        </p:nvGrpSpPr>
        <p:grpSpPr>
          <a:xfrm>
            <a:off x="509058" y="5859897"/>
            <a:ext cx="2365692" cy="635721"/>
            <a:chOff x="469898" y="5859714"/>
            <a:chExt cx="2183716" cy="635721"/>
          </a:xfrm>
        </p:grpSpPr>
        <p:pic>
          <p:nvPicPr>
            <p:cNvPr id="35"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469898" y="6110639"/>
              <a:ext cx="2183716" cy="384796"/>
            </a:xfrm>
            <a:prstGeom prst="rect">
              <a:avLst/>
            </a:prstGeom>
          </p:spPr>
        </p:pic>
        <p:sp>
          <p:nvSpPr>
            <p:cNvPr id="36" name="Freeform 15"/>
            <p:cNvSpPr/>
            <p:nvPr/>
          </p:nvSpPr>
          <p:spPr bwMode="auto">
            <a:xfrm>
              <a:off x="1752362" y="5859714"/>
              <a:ext cx="210221" cy="215102"/>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dirty="0">
                <a:solidFill>
                  <a:prstClr val="white"/>
                </a:solidFill>
              </a:endParaRPr>
            </a:p>
          </p:txBody>
        </p:sp>
      </p:grpSp>
      <p:pic>
        <p:nvPicPr>
          <p:cNvPr id="23" name="Picture 1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6604009" y="6266346"/>
            <a:ext cx="3027814" cy="229090"/>
          </a:xfrm>
          <a:prstGeom prst="rect">
            <a:avLst/>
          </a:prstGeom>
        </p:spPr>
      </p:pic>
      <p:pic>
        <p:nvPicPr>
          <p:cNvPr id="14" name="Picture 1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019828" y="76200"/>
            <a:ext cx="1803719" cy="1447800"/>
          </a:xfrm>
          <a:prstGeom prst="rect">
            <a:avLst/>
          </a:prstGeom>
        </p:spPr>
      </p:pic>
      <p:sp>
        <p:nvSpPr>
          <p:cNvPr id="16" name="Untertitel 2"/>
          <p:cNvSpPr txBox="1">
            <a:spLocks/>
          </p:cNvSpPr>
          <p:nvPr userDrawn="1">
            <p:custDataLst>
              <p:tags r:id="rId3"/>
            </p:custDataLst>
          </p:nvPr>
        </p:nvSpPr>
        <p:spPr bwMode="auto">
          <a:xfrm>
            <a:off x="930184" y="4724400"/>
            <a:ext cx="7800038"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20" name="Text Placeholder 7"/>
          <p:cNvSpPr>
            <a:spLocks noGrp="1"/>
          </p:cNvSpPr>
          <p:nvPr>
            <p:ph type="body" sz="quarter" idx="10" hasCustomPrompt="1"/>
          </p:nvPr>
        </p:nvSpPr>
        <p:spPr>
          <a:xfrm>
            <a:off x="930184" y="5291449"/>
            <a:ext cx="4600666" cy="389069"/>
          </a:xfrm>
          <a:prstGeom prst="rect">
            <a:avLst/>
          </a:prstGeom>
        </p:spPr>
        <p:txBody>
          <a:bodyPr lIns="0" tIns="0" rIns="0" bIns="0" anchor="ctr"/>
          <a:lstStyle>
            <a:lvl1pPr marL="0" indent="0" algn="l">
              <a:buNone/>
              <a:defRPr sz="2400" b="0" i="0" baseline="0">
                <a:latin typeface="TH SarabunPSK" panose="020B0500040200020003" pitchFamily="34" charset="-34"/>
                <a:cs typeface="TH SarabunPSK" panose="020B0500040200020003" pitchFamily="34" charset="-34"/>
              </a:defRPr>
            </a:lvl1pPr>
          </a:lstStyle>
          <a:p>
            <a:pPr lvl="0"/>
            <a:r>
              <a:rPr lang="en-US" dirty="0" smtClean="0"/>
              <a:t>Insert date, i.e. </a:t>
            </a:r>
            <a:r>
              <a:rPr lang="th-TH" dirty="0" smtClean="0"/>
              <a:t>เมษายน </a:t>
            </a:r>
            <a:r>
              <a:rPr lang="en-US" dirty="0" smtClean="0"/>
              <a:t>2014</a:t>
            </a:r>
          </a:p>
        </p:txBody>
      </p:sp>
      <p:sp>
        <p:nvSpPr>
          <p:cNvPr id="22" name="Untertitel 2"/>
          <p:cNvSpPr txBox="1">
            <a:spLocks/>
          </p:cNvSpPr>
          <p:nvPr userDrawn="1">
            <p:custDataLst>
              <p:tags r:id="rId4"/>
            </p:custDataLst>
          </p:nvPr>
        </p:nvSpPr>
        <p:spPr bwMode="auto">
          <a:xfrm>
            <a:off x="930184" y="4204447"/>
            <a:ext cx="7800038" cy="533400"/>
          </a:xfrm>
          <a:prstGeom prst="rect">
            <a:avLst/>
          </a:prstGeom>
          <a:ln w="9525"/>
        </p:spPr>
        <p:txBody>
          <a:bodyPr lIns="0" tIns="0" rIns="0" bIns="0" anchor="ctr">
            <a:noAutofit/>
          </a:bodyP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15" name="Titel 1"/>
          <p:cNvSpPr>
            <a:spLocks noGrp="1"/>
          </p:cNvSpPr>
          <p:nvPr>
            <p:ph type="ctrTitle"/>
            <p:custDataLst>
              <p:tags r:id="rId5"/>
            </p:custDataLst>
          </p:nvPr>
        </p:nvSpPr>
        <p:spPr bwMode="auto">
          <a:xfrm>
            <a:off x="930184" y="2743200"/>
            <a:ext cx="8397966" cy="1447800"/>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marL="0" lvl="0" indent="0">
              <a:lnSpc>
                <a:spcPct val="100000"/>
              </a:lnSpc>
              <a:buNone/>
            </a:pPr>
            <a:r>
              <a:rPr lang="en-US" dirty="0" smtClean="0"/>
              <a:t>Click to edit Master title style</a:t>
            </a:r>
            <a:endParaRPr lang="de-DE" dirty="0"/>
          </a:p>
        </p:txBody>
      </p:sp>
    </p:spTree>
    <p:extLst>
      <p:ext uri="{BB962C8B-B14F-4D97-AF65-F5344CB8AC3E}">
        <p14:creationId xmlns:p14="http://schemas.microsoft.com/office/powerpoint/2010/main" val="2387786412"/>
      </p:ext>
    </p:extLst>
  </p:cSld>
  <p:clrMapOvr>
    <a:masterClrMapping/>
  </p:clrMapOvr>
  <p:hf hdr="0" dt="0"/>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dirty="0" smtClean="0"/>
              <a:t>Bullet 1</a:t>
            </a:r>
          </a:p>
          <a:p>
            <a:pPr lvl="1"/>
            <a:r>
              <a:rPr lang="en-US" noProof="0" dirty="0" smtClean="0"/>
              <a:t>Bullet 2</a:t>
            </a:r>
          </a:p>
          <a:p>
            <a:pPr lvl="2"/>
            <a:r>
              <a:rPr lang="en-US" noProof="0" dirty="0" smtClean="0"/>
              <a:t>Bullet 3</a:t>
            </a:r>
          </a:p>
          <a:p>
            <a:pPr lvl="3"/>
            <a:r>
              <a:rPr lang="en-US" noProof="0" dirty="0" smtClean="0"/>
              <a:t>Bullet 4</a:t>
            </a:r>
          </a:p>
          <a:p>
            <a:pPr lvl="4"/>
            <a:r>
              <a:rPr lang="en-US" noProof="0" dirty="0" smtClean="0"/>
              <a:t>Bullet 5</a:t>
            </a:r>
            <a:endParaRPr lang="en-US" noProof="0" dirty="0"/>
          </a:p>
        </p:txBody>
      </p:sp>
      <p:sp>
        <p:nvSpPr>
          <p:cNvPr id="9" name="Textplatzhalter 2"/>
          <p:cNvSpPr>
            <a:spLocks noGrp="1"/>
          </p:cNvSpPr>
          <p:nvPr>
            <p:ph type="body" idx="13"/>
          </p:nvPr>
        </p:nvSpPr>
        <p:spPr bwMode="auto">
          <a:xfrm>
            <a:off x="507416" y="1102302"/>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176213" lvl="0" indent="-176213" algn="l" rtl="0" eaLnBrk="1" fontAlgn="base" hangingPunct="1">
              <a:spcBef>
                <a:spcPts val="800"/>
              </a:spcBef>
              <a:spcAft>
                <a:spcPct val="0"/>
              </a:spcAft>
              <a:buClr>
                <a:schemeClr val="tx1"/>
              </a:buClr>
              <a:buFontTx/>
              <a:buNone/>
            </a:pPr>
            <a:r>
              <a:rPr lang="en-US" noProof="0" dirty="0" smtClean="0"/>
              <a:t>Click to edit Master text styles</a:t>
            </a:r>
          </a:p>
        </p:txBody>
      </p:sp>
      <p:sp>
        <p:nvSpPr>
          <p:cNvPr id="4" name="Titel 3"/>
          <p:cNvSpPr>
            <a:spLocks noGrp="1"/>
          </p:cNvSpPr>
          <p:nvPr>
            <p:ph type="title"/>
          </p:nvPr>
        </p:nvSpPr>
        <p:spPr bwMode="auto"/>
        <p:txBody>
          <a:bodyPr/>
          <a:lstStyle>
            <a:lvl1pPr>
              <a:defRPr lang="en-US" sz="2400" b="1" kern="1200" dirty="0" smtClean="0">
                <a:solidFill>
                  <a:srgbClr val="FF9900"/>
                </a:solidFill>
                <a:latin typeface="TH SarabunPSK" panose="020B0500040200020003" pitchFamily="34" charset="-34"/>
                <a:ea typeface="+mj-ea"/>
                <a:cs typeface="TH SarabunPSK" panose="020B0500040200020003" pitchFamily="34" charset="-34"/>
              </a:defRPr>
            </a:lvl1pPr>
          </a:lstStyle>
          <a:p>
            <a:r>
              <a:rPr lang="en-US" dirty="0" smtClean="0"/>
              <a:t>Click to edit Master title style</a:t>
            </a:r>
            <a:endParaRPr lang="de-DE" dirty="0"/>
          </a:p>
        </p:txBody>
      </p:sp>
    </p:spTree>
    <p:extLst>
      <p:ext uri="{BB962C8B-B14F-4D97-AF65-F5344CB8AC3E}">
        <p14:creationId xmlns:p14="http://schemas.microsoft.com/office/powerpoint/2010/main" val="1129153191"/>
      </p:ext>
    </p:extLst>
  </p:cSld>
  <p:clrMapOvr>
    <a:masterClrMapping/>
  </p:clrMapOvr>
  <p:hf hdr="0" dt="0"/>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19" name="Inhaltsplatzhalter 13"/>
          <p:cNvSpPr txBox="1">
            <a:spLocks/>
          </p:cNvSpPr>
          <p:nvPr userDrawn="1"/>
        </p:nvSpPr>
        <p:spPr bwMode="auto">
          <a:xfrm>
            <a:off x="8975446"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14" name="Objekt 13" hidden="1"/>
          <p:cNvGraphicFramePr>
            <a:graphicFrameLocks/>
          </p:cNvGraphicFramePr>
          <p:nvPr>
            <p:custDataLst>
              <p:tags r:id="rId2"/>
            </p:custDataLst>
            <p:extLst/>
          </p:nvPr>
        </p:nvGraphicFramePr>
        <p:xfrm>
          <a:off x="6" y="1"/>
          <a:ext cx="171980" cy="158750"/>
        </p:xfrm>
        <a:graphic>
          <a:graphicData uri="http://schemas.openxmlformats.org/presentationml/2006/ole">
            <mc:AlternateContent xmlns:mc="http://schemas.openxmlformats.org/markup-compatibility/2006">
              <mc:Choice xmlns:v="urn:schemas-microsoft-com:vml" Requires="v">
                <p:oleObj spid="_x0000_s132269" name="think-cell Slide" r:id="rId4" imgW="0" imgH="0" progId="">
                  <p:embed/>
                </p:oleObj>
              </mc:Choice>
              <mc:Fallback>
                <p:oleObj name="think-cell Slide" r:id="rId4" imgW="0" imgH="0" progId="">
                  <p:embed/>
                  <p:pic>
                    <p:nvPicPr>
                      <p:cNvPr id="0" name="AutoShape 115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 y="1"/>
                        <a:ext cx="17198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1443081"/>
            <a:ext cx="8891323" cy="1323975"/>
          </a:xfrm>
        </p:spPr>
        <p:txBody>
          <a:bodyPr wrap="square" lIns="0" tIns="0" rIns="0" bIns="72000" anchor="t" anchorCtr="0">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6" name="AMC_Footer"/>
          <p:cNvSpPr txBox="1">
            <a:spLocks/>
          </p:cNvSpPr>
          <p:nvPr userDrawn="1"/>
        </p:nvSpPr>
        <p:spPr bwMode="auto">
          <a:xfrm>
            <a:off x="507345"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833160263"/>
      </p:ext>
    </p:extLst>
  </p:cSld>
  <p:clrMapOvr>
    <a:masterClrMapping/>
  </p:clrMapOvr>
  <p:hf hdr="0" dt="0"/>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9" name="Objekt 8" hidden="1"/>
          <p:cNvGraphicFramePr>
            <a:graphicFrameLocks/>
          </p:cNvGraphicFramePr>
          <p:nvPr>
            <p:custDataLst>
              <p:tags r:id="rId2"/>
            </p:custDataLst>
            <p:extLst/>
          </p:nvPr>
        </p:nvGraphicFramePr>
        <p:xfrm>
          <a:off x="6" y="1"/>
          <a:ext cx="171980" cy="158750"/>
        </p:xfrm>
        <a:graphic>
          <a:graphicData uri="http://schemas.openxmlformats.org/presentationml/2006/ole">
            <mc:AlternateContent xmlns:mc="http://schemas.openxmlformats.org/markup-compatibility/2006">
              <mc:Choice xmlns:v="urn:schemas-microsoft-com:vml" Requires="v">
                <p:oleObj spid="_x0000_s133293" name="think-cell Slide" r:id="rId4" imgW="0" imgH="0" progId="">
                  <p:embed/>
                </p:oleObj>
              </mc:Choice>
              <mc:Fallback>
                <p:oleObj name="think-cell Slide" r:id="rId4" imgW="0" imgH="0" progId="">
                  <p:embed/>
                  <p:pic>
                    <p:nvPicPr>
                      <p:cNvPr id="0" name="AutoShape 115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 y="1"/>
                        <a:ext cx="17198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itel 17"/>
          <p:cNvSpPr>
            <a:spLocks noGrp="1"/>
          </p:cNvSpPr>
          <p:nvPr>
            <p:ph type="title"/>
          </p:nvPr>
        </p:nvSpPr>
        <p:spPr bwMode="auto">
          <a:xfrm>
            <a:off x="507416" y="4653318"/>
            <a:ext cx="8891323" cy="1323975"/>
          </a:xfrm>
        </p:spPr>
        <p:txBody>
          <a:bodyPr wrap="square" lIns="0" tIns="0" rIns="0" bIns="72000" anchor="b" anchorCtr="0">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
        <p:nvSpPr>
          <p:cNvPr id="12" name="Inhaltsplatzhalter 13"/>
          <p:cNvSpPr txBox="1">
            <a:spLocks/>
          </p:cNvSpPr>
          <p:nvPr userDrawn="1"/>
        </p:nvSpPr>
        <p:spPr bwMode="auto">
          <a:xfrm>
            <a:off x="8975446"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6" name="AMC_Footer"/>
          <p:cNvSpPr txBox="1">
            <a:spLocks/>
          </p:cNvSpPr>
          <p:nvPr userDrawn="1"/>
        </p:nvSpPr>
        <p:spPr bwMode="auto">
          <a:xfrm>
            <a:off x="507345"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Tree>
    <p:extLst>
      <p:ext uri="{BB962C8B-B14F-4D97-AF65-F5344CB8AC3E}">
        <p14:creationId xmlns:p14="http://schemas.microsoft.com/office/powerpoint/2010/main" val="2825679184"/>
      </p:ext>
    </p:extLst>
  </p:cSld>
  <p:clrMapOvr>
    <a:masterClrMapping/>
  </p:clrMapOvr>
  <p:hf hdr="0" dt="0"/>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type="obj">
  <p:cSld name="ชื่อเรื่องและเนื้อหา">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823" y="5867400"/>
            <a:ext cx="9906000" cy="1053694"/>
          </a:xfrm>
          <a:prstGeom prst="rect">
            <a:avLst/>
          </a:prstGeom>
        </p:spPr>
      </p:pic>
      <p:sp>
        <p:nvSpPr>
          <p:cNvPr id="2" name="Title 1"/>
          <p:cNvSpPr>
            <a:spLocks noGrp="1"/>
          </p:cNvSpPr>
          <p:nvPr>
            <p:ph type="title"/>
          </p:nvPr>
        </p:nvSpPr>
        <p:spPr>
          <a:xfrm>
            <a:off x="472530" y="76200"/>
            <a:ext cx="9103272" cy="685800"/>
          </a:xfrm>
        </p:spPr>
        <p:txBody>
          <a:bodyPr anchor="ctr" anchorCtr="0">
            <a:normAutofit/>
          </a:bodyPr>
          <a:lstStyle>
            <a:lvl1pPr algn="l" eaLnBrk="1" latinLnBrk="0" hangingPunct="1">
              <a:defRPr kumimoji="0" lang="th-TH" sz="3000" b="0">
                <a:solidFill>
                  <a:schemeClr val="tx1">
                    <a:lumMod val="85000"/>
                    <a:lumOff val="15000"/>
                  </a:schemeClr>
                </a:solidFill>
              </a:defRPr>
            </a:lvl1pPr>
          </a:lstStyle>
          <a:p>
            <a:pPr eaLnBrk="1" latinLnBrk="0" hangingPunct="1"/>
            <a:r>
              <a:rPr lang="th-TH" smtClean="0"/>
              <a:t>คลิกเพื่อแก้ไขลักษณะชื่อเรื่องต้นแบบ</a:t>
            </a:r>
            <a:endParaRPr/>
          </a:p>
        </p:txBody>
      </p:sp>
      <p:sp>
        <p:nvSpPr>
          <p:cNvPr id="3" name="Content Placeholder 2"/>
          <p:cNvSpPr>
            <a:spLocks noGrp="1"/>
          </p:cNvSpPr>
          <p:nvPr>
            <p:ph idx="1"/>
          </p:nvPr>
        </p:nvSpPr>
        <p:spPr>
          <a:xfrm>
            <a:off x="495300" y="1600206"/>
            <a:ext cx="8915401" cy="4525963"/>
          </a:xfrm>
          <a:prstGeom prst="rect">
            <a:avLst/>
          </a:prstGeom>
        </p:spPr>
        <p:txBody>
          <a:bodyPr/>
          <a:lstStyle>
            <a:lvl1pPr eaLnBrk="1" latinLnBrk="0" hangingPunct="1">
              <a:defRPr kumimoji="0" lang="th-TH">
                <a:solidFill>
                  <a:schemeClr val="tx1">
                    <a:lumMod val="85000"/>
                    <a:lumOff val="15000"/>
                  </a:schemeClr>
                </a:solidFill>
              </a:defRPr>
            </a:lvl1pPr>
            <a:lvl2pPr eaLnBrk="1" latinLnBrk="0" hangingPunct="1">
              <a:defRPr kumimoji="0" lang="th-TH">
                <a:solidFill>
                  <a:schemeClr val="tx1">
                    <a:lumMod val="85000"/>
                    <a:lumOff val="15000"/>
                  </a:schemeClr>
                </a:solidFill>
              </a:defRPr>
            </a:lvl2pPr>
            <a:lvl3pPr eaLnBrk="1" latinLnBrk="0" hangingPunct="1">
              <a:defRPr kumimoji="0" lang="th-TH">
                <a:solidFill>
                  <a:schemeClr val="tx1">
                    <a:lumMod val="85000"/>
                    <a:lumOff val="15000"/>
                  </a:schemeClr>
                </a:solidFill>
              </a:defRPr>
            </a:lvl3pPr>
            <a:lvl4pPr eaLnBrk="1" latinLnBrk="0" hangingPunct="1">
              <a:defRPr kumimoji="0" lang="th-TH">
                <a:solidFill>
                  <a:schemeClr val="tx1">
                    <a:lumMod val="85000"/>
                    <a:lumOff val="15000"/>
                  </a:schemeClr>
                </a:solidFill>
              </a:defRPr>
            </a:lvl4pPr>
            <a:lvl5pPr eaLnBrk="1" latinLnBrk="0" hangingPunct="1">
              <a:defRPr kumimoji="0" lang="th-TH">
                <a:solidFill>
                  <a:schemeClr val="tx1">
                    <a:lumMod val="85000"/>
                    <a:lumOff val="15000"/>
                  </a:schemeClr>
                </a:solidFill>
              </a:defRPr>
            </a:lvl5pPr>
          </a:lstStyle>
          <a:p>
            <a:pPr lvl="0" eaLnBrk="1" latinLnBrk="0" hangingPunct="1"/>
            <a:r>
              <a:rPr lang="th-TH" smtClean="0"/>
              <a:t>คลิกเพื่อแก้ไขลักษณะของข้อความต้นแบบ</a:t>
            </a:r>
          </a:p>
          <a:p>
            <a:pPr lvl="1" eaLnBrk="1" latinLnBrk="0" hangingPunct="1"/>
            <a:r>
              <a:rPr lang="th-TH" smtClean="0"/>
              <a:t>ระดับที่สอง</a:t>
            </a:r>
          </a:p>
          <a:p>
            <a:pPr lvl="2" eaLnBrk="1" latinLnBrk="0" hangingPunct="1"/>
            <a:r>
              <a:rPr lang="th-TH" smtClean="0"/>
              <a:t>ระดับที่สาม</a:t>
            </a:r>
          </a:p>
          <a:p>
            <a:pPr lvl="3" eaLnBrk="1" latinLnBrk="0" hangingPunct="1"/>
            <a:r>
              <a:rPr lang="th-TH" smtClean="0"/>
              <a:t>ระดับที่สี่</a:t>
            </a:r>
          </a:p>
          <a:p>
            <a:pPr lvl="4" eaLnBrk="1" latinLnBrk="0" hangingPunct="1"/>
            <a:r>
              <a:rPr lang="th-TH" smtClean="0"/>
              <a:t>ระดับที่ห้า</a:t>
            </a:r>
            <a:endParaRPr/>
          </a:p>
        </p:txBody>
      </p:sp>
      <p:sp>
        <p:nvSpPr>
          <p:cNvPr id="4" name="Date Placeholder 3"/>
          <p:cNvSpPr>
            <a:spLocks noGrp="1"/>
          </p:cNvSpPr>
          <p:nvPr>
            <p:ph type="dt" sz="half" idx="10"/>
          </p:nvPr>
        </p:nvSpPr>
        <p:spPr>
          <a:xfrm>
            <a:off x="495300" y="6356535"/>
            <a:ext cx="23114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r>
              <a:rPr lang="en-US" sz="1800" smtClean="0">
                <a:solidFill>
                  <a:prstClr val="black">
                    <a:lumMod val="85000"/>
                    <a:lumOff val="15000"/>
                  </a:prstClr>
                </a:solidFill>
                <a:latin typeface="Arial"/>
                <a:cs typeface="+mn-cs"/>
              </a:rPr>
              <a:t>12/17/2009</a:t>
            </a:r>
            <a:endParaRPr lang="en-US" sz="1800">
              <a:solidFill>
                <a:prstClr val="black">
                  <a:lumMod val="85000"/>
                  <a:lumOff val="15000"/>
                </a:prstClr>
              </a:solidFill>
              <a:latin typeface="Arial"/>
              <a:cs typeface="+mn-cs"/>
            </a:endParaRPr>
          </a:p>
        </p:txBody>
      </p:sp>
      <p:sp>
        <p:nvSpPr>
          <p:cNvPr id="5" name="Footer Placeholder 4"/>
          <p:cNvSpPr>
            <a:spLocks noGrp="1"/>
          </p:cNvSpPr>
          <p:nvPr>
            <p:ph type="ftr" sz="quarter" idx="11"/>
          </p:nvPr>
        </p:nvSpPr>
        <p:spPr>
          <a:xfrm>
            <a:off x="3384551" y="6356535"/>
            <a:ext cx="31369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endParaRPr lang="en-US" sz="1800">
              <a:solidFill>
                <a:prstClr val="black">
                  <a:lumMod val="85000"/>
                  <a:lumOff val="15000"/>
                </a:prstClr>
              </a:solidFill>
              <a:latin typeface="Arial"/>
              <a:cs typeface="+mn-cs"/>
            </a:endParaRPr>
          </a:p>
        </p:txBody>
      </p:sp>
      <p:sp>
        <p:nvSpPr>
          <p:cNvPr id="6" name="Slide Number Placeholder 5"/>
          <p:cNvSpPr>
            <a:spLocks noGrp="1"/>
          </p:cNvSpPr>
          <p:nvPr>
            <p:ph type="sldNum" sz="quarter" idx="12"/>
          </p:nvPr>
        </p:nvSpPr>
        <p:spPr>
          <a:xfrm>
            <a:off x="7099301" y="6356535"/>
            <a:ext cx="2311400" cy="365125"/>
          </a:xfrm>
          <a:prstGeom prst="rect">
            <a:avLst/>
          </a:prstGeom>
        </p:spPr>
        <p:txBody>
          <a:bodyPr/>
          <a:lstStyle>
            <a:lvl1pPr eaLnBrk="1" latinLnBrk="0" hangingPunct="1">
              <a:defRPr kumimoji="0" lang="th-TH">
                <a:solidFill>
                  <a:schemeClr val="tx1">
                    <a:lumMod val="85000"/>
                    <a:lumOff val="15000"/>
                  </a:schemeClr>
                </a:solidFill>
              </a:defRPr>
            </a:lvl1pPr>
          </a:lstStyle>
          <a:p>
            <a:pPr fontAlgn="auto">
              <a:spcBef>
                <a:spcPts val="0"/>
              </a:spcBef>
              <a:spcAft>
                <a:spcPts val="0"/>
              </a:spcAft>
            </a:pPr>
            <a:fld id="{240D5ECE-8B49-45CD-BE81-EF81920D1969}" type="slidenum">
              <a:rPr lang="en-US" sz="1800" smtClean="0">
                <a:solidFill>
                  <a:prstClr val="black">
                    <a:lumMod val="85000"/>
                    <a:lumOff val="15000"/>
                  </a:prstClr>
                </a:solidFill>
                <a:latin typeface="Arial"/>
                <a:cs typeface="+mn-cs"/>
              </a:rPr>
              <a:pPr fontAlgn="auto">
                <a:spcBef>
                  <a:spcPts val="0"/>
                </a:spcBef>
                <a:spcAft>
                  <a:spcPts val="0"/>
                </a:spcAft>
              </a:pPr>
              <a:t>‹#›</a:t>
            </a:fld>
            <a:endParaRPr lang="en-US" sz="1800">
              <a:solidFill>
                <a:prstClr val="black">
                  <a:lumMod val="85000"/>
                  <a:lumOff val="15000"/>
                </a:prstClr>
              </a:solidFill>
              <a:latin typeface="Arial"/>
              <a:cs typeface="+mn-cs"/>
            </a:endParaRPr>
          </a:p>
        </p:txBody>
      </p:sp>
    </p:spTree>
    <p:extLst>
      <p:ext uri="{BB962C8B-B14F-4D97-AF65-F5344CB8AC3E}">
        <p14:creationId xmlns:p14="http://schemas.microsoft.com/office/powerpoint/2010/main" val="3694383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9E8F6240-02DA-42B7-BB11-1D49426261B0}" type="slidenum">
              <a:rPr lang="th-TH"/>
              <a:pPr>
                <a:defRPr/>
              </a:pPr>
              <a:t>‹#›</a:t>
            </a:fld>
            <a:endParaRPr lang="th-TH"/>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4" name="Picture 7" descr="One_CornerP1000250_Small.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8" y="0"/>
            <a:ext cx="6504252" cy="519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cxnSp>
      <p:graphicFrame>
        <p:nvGraphicFramePr>
          <p:cNvPr id="6" name="Objekt 4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7334" name="think-cell Slide" r:id="rId7" imgW="0" imgH="0" progId="">
                  <p:embed/>
                </p:oleObj>
              </mc:Choice>
              <mc:Fallback>
                <p:oleObj name="think-cell Slide" r:id="rId7"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13"/>
          <p:cNvGrpSpPr>
            <a:grpSpLocks/>
          </p:cNvGrpSpPr>
          <p:nvPr userDrawn="1"/>
        </p:nvGrpSpPr>
        <p:grpSpPr bwMode="auto">
          <a:xfrm>
            <a:off x="509066" y="5859644"/>
            <a:ext cx="2366433" cy="636587"/>
            <a:chOff x="469898" y="5859714"/>
            <a:chExt cx="2183716" cy="635721"/>
          </a:xfrm>
        </p:grpSpPr>
        <p:pic>
          <p:nvPicPr>
            <p:cNvPr id="8" name="Picture 1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9898" y="6110639"/>
              <a:ext cx="2183716" cy="38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8"/>
            <p:cNvSpPr/>
            <p:nvPr/>
          </p:nvSpPr>
          <p:spPr bwMode="auto">
            <a:xfrm>
              <a:off x="1752196" y="5859714"/>
              <a:ext cx="211072" cy="215606"/>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1800" dirty="0">
                <a:solidFill>
                  <a:prstClr val="white"/>
                </a:solidFill>
              </a:endParaRPr>
            </a:p>
          </p:txBody>
        </p:sp>
      </p:grpSp>
      <p:pic>
        <p:nvPicPr>
          <p:cNvPr id="10" name="Picture 10"/>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6604000" y="6266044"/>
            <a:ext cx="3028554"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019486" y="76200"/>
            <a:ext cx="1804061"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Untertitel 2"/>
          <p:cNvSpPr txBox="1">
            <a:spLocks/>
          </p:cNvSpPr>
          <p:nvPr userDrawn="1">
            <p:custDataLst>
              <p:tags r:id="rId3"/>
            </p:custDataLst>
          </p:nvPr>
        </p:nvSpPr>
        <p:spPr bwMode="auto">
          <a:xfrm>
            <a:off x="930413" y="47244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13" name="Untertitel 2"/>
          <p:cNvSpPr txBox="1">
            <a:spLocks/>
          </p:cNvSpPr>
          <p:nvPr userDrawn="1">
            <p:custDataLst>
              <p:tags r:id="rId4"/>
            </p:custDataLst>
          </p:nvPr>
        </p:nvSpPr>
        <p:spPr bwMode="auto">
          <a:xfrm>
            <a:off x="930413" y="42037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a:latin typeface="TH SarabunPSK" panose="020B0500040200020003" pitchFamily="34" charset="-34"/>
                <a:cs typeface="TH SarabunPSK" panose="020B0500040200020003" pitchFamily="34" charset="-34"/>
              </a:defRPr>
            </a:lvl1pPr>
          </a:lstStyle>
          <a:p>
            <a:pPr lvl="0"/>
            <a:r>
              <a:rPr lang="en-US" dirty="0" smtClean="0"/>
              <a:t>Click to edit Master text styles</a:t>
            </a:r>
          </a:p>
        </p:txBody>
      </p:sp>
      <p:sp>
        <p:nvSpPr>
          <p:cNvPr id="15" name="Titel 1"/>
          <p:cNvSpPr>
            <a:spLocks noGrp="1"/>
          </p:cNvSpPr>
          <p:nvPr>
            <p:ph type="ctrTitle"/>
          </p:nvPr>
        </p:nvSpPr>
        <p:spPr bwMode="auto">
          <a:xfrm>
            <a:off x="930184" y="2743200"/>
            <a:ext cx="8397966" cy="1447800"/>
          </a:xfrm>
          <a:prstGeom prst="rect">
            <a:avLst/>
          </a:prstGeom>
          <a:noFill/>
          <a:ln w="9525">
            <a:noFill/>
            <a:miter lim="800000"/>
            <a:headEnd/>
            <a:tailEnd/>
          </a:ln>
        </p:spPr>
        <p:txBody>
          <a:bodyPr bIns="0" anchor="ctr">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lvl="0"/>
            <a:r>
              <a:rPr lang="en-US" dirty="0" smtClean="0"/>
              <a:t>Click to edit Master title style</a:t>
            </a:r>
            <a:endParaRPr lang="de-DE" dirty="0"/>
          </a:p>
        </p:txBody>
      </p:sp>
    </p:spTree>
    <p:extLst>
      <p:ext uri="{BB962C8B-B14F-4D97-AF65-F5344CB8AC3E}">
        <p14:creationId xmlns:p14="http://schemas.microsoft.com/office/powerpoint/2010/main" val="4024391980"/>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smtClean="0"/>
              <a:t>Click to edit Master text styles</a:t>
            </a:r>
          </a:p>
        </p:txBody>
      </p:sp>
      <p:sp>
        <p:nvSpPr>
          <p:cNvPr id="4" name="Titel 3"/>
          <p:cNvSpPr>
            <a:spLocks noGrp="1"/>
          </p:cNvSpPr>
          <p:nvPr>
            <p:ph type="title"/>
          </p:nvPr>
        </p:nvSpPr>
        <p:spPr bwMode="auto"/>
        <p:txBody>
          <a:bodyPr/>
          <a:lstStyle/>
          <a:p>
            <a:r>
              <a:rPr lang="en-US" dirty="0" smtClean="0"/>
              <a:t>Click to edit Master title style</a:t>
            </a:r>
            <a:endParaRPr lang="de-DE" dirty="0"/>
          </a:p>
        </p:txBody>
      </p:sp>
    </p:spTree>
    <p:extLst>
      <p:ext uri="{BB962C8B-B14F-4D97-AF65-F5344CB8AC3E}">
        <p14:creationId xmlns:p14="http://schemas.microsoft.com/office/powerpoint/2010/main" val="1287996156"/>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3"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378F90B-28BA-4A2E-AFE1-A71DAA16A8C9}"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4" name="Objekt 1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8358" name="think-cell Slide" r:id="rId4" imgW="0" imgH="0" progId="">
                  <p:embed/>
                </p:oleObj>
              </mc:Choice>
              <mc:Fallback>
                <p:oleObj name="think-cell Slide" r:id="rId4"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1443081"/>
            <a:ext cx="8891323" cy="1323975"/>
          </a:xfrm>
        </p:spPr>
        <p:txBody>
          <a:bodyPr anchor="t">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463427315"/>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3" name="Objekt 8"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39382" name="think-cell Slide" r:id="rId4" imgW="0" imgH="0" progId="">
                  <p:embed/>
                </p:oleObj>
              </mc:Choice>
              <mc:Fallback>
                <p:oleObj name="think-cell Slide" r:id="rId4"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4AE47B7B-E867-4804-BA8C-9071612B7975}"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4653317"/>
            <a:ext cx="8891323" cy="1323975"/>
          </a:xfrm>
        </p:spPr>
        <p:txBody>
          <a:bodyPr>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920658640"/>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1_Title, Sub-Title and Content">
    <p:spTree>
      <p:nvGrpSpPr>
        <p:cNvPr id="1" name=""/>
        <p:cNvGrpSpPr/>
        <p:nvPr/>
      </p:nvGrpSpPr>
      <p:grpSpPr>
        <a:xfrm>
          <a:off x="0" y="0"/>
          <a:ext cx="0" cy="0"/>
          <a:chOff x="0" y="0"/>
          <a:chExt cx="0" cy="0"/>
        </a:xfrm>
      </p:grpSpPr>
      <p:sp>
        <p:nvSpPr>
          <p:cNvPr id="5" name="Inhaltsplatzhalter 13"/>
          <p:cNvSpPr txBox="1">
            <a:spLocks/>
          </p:cNvSpPr>
          <p:nvPr userDrawn="1"/>
        </p:nvSpPr>
        <p:spPr bwMode="auto">
          <a:xfrm>
            <a:off x="8965276"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C227C20F-C0AA-4A99-A811-CECE9C9B7210}"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sp>
        <p:nvSpPr>
          <p:cNvPr id="3" name="Inhaltsplatzhalter 2"/>
          <p:cNvSpPr>
            <a:spLocks noGrp="1"/>
          </p:cNvSpPr>
          <p:nvPr>
            <p:ph idx="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45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975" algn="l" rtl="0" eaLnBrk="1" fontAlgn="base" hangingPunct="1">
              <a:spcBef>
                <a:spcPts val="300"/>
              </a:spcBef>
              <a:spcAft>
                <a:spcPts val="300"/>
              </a:spcAft>
              <a:buClr>
                <a:schemeClr val="tx1"/>
              </a:buClr>
              <a:buFont typeface="Arial" pitchFamily="34" charset="0"/>
              <a:tabLst/>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1800" b="0" dirty="0" smtClean="0">
                <a:solidFill>
                  <a:schemeClr val="accent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4" name="Titel 3"/>
          <p:cNvSpPr>
            <a:spLocks noGrp="1"/>
          </p:cNvSpPr>
          <p:nvPr>
            <p:ph type="title"/>
          </p:nvPr>
        </p:nvSpPr>
        <p:spPr bwMode="auto"/>
        <p:txBody>
          <a:bodyPr/>
          <a:lstStyle/>
          <a:p>
            <a:r>
              <a:rPr lang="en-US" smtClean="0"/>
              <a:t>Click to edit Master title style</a:t>
            </a:r>
            <a:endParaRPr lang="de-DE" dirty="0"/>
          </a:p>
        </p:txBody>
      </p:sp>
    </p:spTree>
    <p:extLst>
      <p:ext uri="{BB962C8B-B14F-4D97-AF65-F5344CB8AC3E}">
        <p14:creationId xmlns:p14="http://schemas.microsoft.com/office/powerpoint/2010/main" val="2202463887"/>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577850" y="76241"/>
            <a:ext cx="8997950" cy="563563"/>
          </a:xfrm>
        </p:spPr>
        <p:txBody>
          <a:bodyPr/>
          <a:lstStyle/>
          <a:p>
            <a:r>
              <a:rPr lang="en-US"/>
              <a:t>Click to edit Master title style</a:t>
            </a:r>
          </a:p>
        </p:txBody>
      </p:sp>
      <p:sp>
        <p:nvSpPr>
          <p:cNvPr id="3" name="Chart Placeholder 2"/>
          <p:cNvSpPr>
            <a:spLocks noGrp="1"/>
          </p:cNvSpPr>
          <p:nvPr>
            <p:ph type="chart" idx="1"/>
          </p:nvPr>
        </p:nvSpPr>
        <p:spPr>
          <a:xfrm>
            <a:off x="495300" y="1295400"/>
            <a:ext cx="8915401" cy="4953000"/>
          </a:xfrm>
          <a:prstGeom prst="rect">
            <a:avLst/>
          </a:prstGeom>
        </p:spPr>
        <p:txBody>
          <a:bodyPr/>
          <a:lstStyle/>
          <a:p>
            <a:endParaRPr lang="en-US"/>
          </a:p>
        </p:txBody>
      </p:sp>
      <p:sp>
        <p:nvSpPr>
          <p:cNvPr id="4" name="Footer Placeholder 3"/>
          <p:cNvSpPr>
            <a:spLocks noGrp="1"/>
          </p:cNvSpPr>
          <p:nvPr>
            <p:ph type="ftr" sz="quarter" idx="10"/>
          </p:nvPr>
        </p:nvSpPr>
        <p:spPr>
          <a:xfrm>
            <a:off x="7099301" y="6477000"/>
            <a:ext cx="2388791" cy="304800"/>
          </a:xfrm>
          <a:prstGeom prst="rect">
            <a:avLst/>
          </a:prstGeom>
        </p:spPr>
        <p:txBody>
          <a:bodyPr/>
          <a:lstStyle>
            <a:lvl1pPr>
              <a:defRPr/>
            </a:lvl1pPr>
          </a:lstStyle>
          <a:p>
            <a:endParaRPr lang="en-US" altLang="ko-KR" sz="1800">
              <a:solidFill>
                <a:prstClr val="black"/>
              </a:solidFill>
              <a:cs typeface="Arial" pitchFamily="34" charset="0"/>
            </a:endParaRPr>
          </a:p>
        </p:txBody>
      </p:sp>
      <p:sp>
        <p:nvSpPr>
          <p:cNvPr id="5" name="Slide Number Placeholder 4"/>
          <p:cNvSpPr>
            <a:spLocks noGrp="1"/>
          </p:cNvSpPr>
          <p:nvPr>
            <p:ph type="sldNum" sz="quarter" idx="11"/>
          </p:nvPr>
        </p:nvSpPr>
        <p:spPr>
          <a:xfrm>
            <a:off x="3714751" y="6477181"/>
            <a:ext cx="2476500" cy="307975"/>
          </a:xfrm>
          <a:prstGeom prst="rect">
            <a:avLst/>
          </a:prstGeom>
        </p:spPr>
        <p:txBody>
          <a:bodyPr/>
          <a:lstStyle>
            <a:lvl1pPr>
              <a:defRPr/>
            </a:lvl1pPr>
          </a:lstStyle>
          <a:p>
            <a:fld id="{C36831D2-DBC1-4FBC-8027-3A9EAB241DDC}" type="slidenum">
              <a:rPr lang="ko-KR" altLang="en-US" sz="1800">
                <a:solidFill>
                  <a:prstClr val="black"/>
                </a:solidFill>
                <a:cs typeface="Arial" pitchFamily="34" charset="0"/>
              </a:rPr>
              <a:pPr/>
              <a:t>‹#›</a:t>
            </a:fld>
            <a:endParaRPr lang="en-US" altLang="ko-KR" sz="1800">
              <a:solidFill>
                <a:prstClr val="black"/>
              </a:solidFill>
              <a:cs typeface="Arial" pitchFamily="34" charset="0"/>
            </a:endParaRPr>
          </a:p>
        </p:txBody>
      </p:sp>
      <p:sp>
        <p:nvSpPr>
          <p:cNvPr id="6" name="Date Placeholder 5"/>
          <p:cNvSpPr>
            <a:spLocks noGrp="1"/>
          </p:cNvSpPr>
          <p:nvPr>
            <p:ph type="dt" sz="half" idx="12"/>
          </p:nvPr>
        </p:nvSpPr>
        <p:spPr>
          <a:xfrm>
            <a:off x="495300" y="6488113"/>
            <a:ext cx="2476500" cy="304800"/>
          </a:xfrm>
          <a:prstGeom prst="rect">
            <a:avLst/>
          </a:prstGeom>
        </p:spPr>
        <p:txBody>
          <a:bodyPr/>
          <a:lstStyle>
            <a:lvl1pPr>
              <a:defRPr/>
            </a:lvl1pPr>
          </a:lstStyle>
          <a:p>
            <a:endParaRPr lang="ko-KR" altLang="en-US" sz="1800">
              <a:solidFill>
                <a:prstClr val="black"/>
              </a:solidFill>
              <a:cs typeface="Arial" pitchFamily="34" charset="0"/>
            </a:endParaRPr>
          </a:p>
        </p:txBody>
      </p:sp>
    </p:spTree>
    <p:extLst>
      <p:ext uri="{BB962C8B-B14F-4D97-AF65-F5344CB8AC3E}">
        <p14:creationId xmlns:p14="http://schemas.microsoft.com/office/powerpoint/2010/main" val="3090475237"/>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4" name="Picture 7" descr="One_CornerP1000250_Small.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8" y="0"/>
            <a:ext cx="6504252" cy="519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9"/>
          <p:cNvCxnSpPr>
            <a:cxnSpLocks noChangeShapeType="1"/>
          </p:cNvCxnSpPr>
          <p:nvPr userDrawn="1"/>
        </p:nvCxnSpPr>
        <p:spPr bwMode="auto">
          <a:xfrm>
            <a:off x="497020" y="6550025"/>
            <a:ext cx="94089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cxnSp>
      <p:graphicFrame>
        <p:nvGraphicFramePr>
          <p:cNvPr id="6" name="Objekt 4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0406" name="think-cell Slide" r:id="rId7" imgW="0" imgH="0" progId="">
                  <p:embed/>
                </p:oleObj>
              </mc:Choice>
              <mc:Fallback>
                <p:oleObj name="think-cell Slide" r:id="rId7"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13"/>
          <p:cNvGrpSpPr>
            <a:grpSpLocks/>
          </p:cNvGrpSpPr>
          <p:nvPr userDrawn="1"/>
        </p:nvGrpSpPr>
        <p:grpSpPr bwMode="auto">
          <a:xfrm>
            <a:off x="509066" y="5859644"/>
            <a:ext cx="2366433" cy="636587"/>
            <a:chOff x="469898" y="5859714"/>
            <a:chExt cx="2183716" cy="635721"/>
          </a:xfrm>
        </p:grpSpPr>
        <p:pic>
          <p:nvPicPr>
            <p:cNvPr id="8" name="Picture 1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9898" y="6110639"/>
              <a:ext cx="2183716" cy="38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8"/>
            <p:cNvSpPr/>
            <p:nvPr/>
          </p:nvSpPr>
          <p:spPr bwMode="auto">
            <a:xfrm>
              <a:off x="1752196" y="5859714"/>
              <a:ext cx="211072" cy="215606"/>
            </a:xfrm>
            <a:custGeom>
              <a:avLst/>
              <a:gdLst>
                <a:gd name="connsiteX0" fmla="*/ 0 w 4457700"/>
                <a:gd name="connsiteY0" fmla="*/ 0 h 4552950"/>
                <a:gd name="connsiteX1" fmla="*/ 4457700 w 4457700"/>
                <a:gd name="connsiteY1" fmla="*/ 1828800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24037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57700"/>
                <a:gd name="connsiteY0" fmla="*/ 0 h 4552950"/>
                <a:gd name="connsiteX1" fmla="*/ 4457700 w 4457700"/>
                <a:gd name="connsiteY1" fmla="*/ 1816893 h 4552950"/>
                <a:gd name="connsiteX2" fmla="*/ 4457700 w 4457700"/>
                <a:gd name="connsiteY2" fmla="*/ 2743200 h 4552950"/>
                <a:gd name="connsiteX3" fmla="*/ 0 w 4457700"/>
                <a:gd name="connsiteY3" fmla="*/ 4552950 h 4552950"/>
                <a:gd name="connsiteX4" fmla="*/ 0 w 4457700"/>
                <a:gd name="connsiteY4" fmla="*/ 3543300 h 4552950"/>
                <a:gd name="connsiteX5" fmla="*/ 3282950 w 4457700"/>
                <a:gd name="connsiteY5" fmla="*/ 2286000 h 4552950"/>
                <a:gd name="connsiteX6" fmla="*/ 0 w 4457700"/>
                <a:gd name="connsiteY6" fmla="*/ 1016000 h 4552950"/>
                <a:gd name="connsiteX7" fmla="*/ 0 w 4457700"/>
                <a:gd name="connsiteY7" fmla="*/ 0 h 4552950"/>
                <a:gd name="connsiteX0" fmla="*/ 0 w 4462462"/>
                <a:gd name="connsiteY0" fmla="*/ 0 h 4552950"/>
                <a:gd name="connsiteX1" fmla="*/ 4462462 w 4462462"/>
                <a:gd name="connsiteY1" fmla="*/ 1819275 h 4552950"/>
                <a:gd name="connsiteX2" fmla="*/ 4457700 w 4462462"/>
                <a:gd name="connsiteY2" fmla="*/ 2743200 h 4552950"/>
                <a:gd name="connsiteX3" fmla="*/ 0 w 4462462"/>
                <a:gd name="connsiteY3" fmla="*/ 4552950 h 4552950"/>
                <a:gd name="connsiteX4" fmla="*/ 0 w 4462462"/>
                <a:gd name="connsiteY4" fmla="*/ 3543300 h 4552950"/>
                <a:gd name="connsiteX5" fmla="*/ 3282950 w 4462462"/>
                <a:gd name="connsiteY5" fmla="*/ 2286000 h 4552950"/>
                <a:gd name="connsiteX6" fmla="*/ 0 w 4462462"/>
                <a:gd name="connsiteY6" fmla="*/ 1016000 h 4552950"/>
                <a:gd name="connsiteX7" fmla="*/ 0 w 4462462"/>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52950"/>
                <a:gd name="connsiteX1" fmla="*/ 4462462 w 4462921"/>
                <a:gd name="connsiteY1" fmla="*/ 1819275 h 4552950"/>
                <a:gd name="connsiteX2" fmla="*/ 4462463 w 4462921"/>
                <a:gd name="connsiteY2" fmla="*/ 2747962 h 4552950"/>
                <a:gd name="connsiteX3" fmla="*/ 0 w 4462921"/>
                <a:gd name="connsiteY3" fmla="*/ 4552950 h 4552950"/>
                <a:gd name="connsiteX4" fmla="*/ 0 w 4462921"/>
                <a:gd name="connsiteY4" fmla="*/ 3543300 h 4552950"/>
                <a:gd name="connsiteX5" fmla="*/ 3282950 w 4462921"/>
                <a:gd name="connsiteY5" fmla="*/ 2286000 h 4552950"/>
                <a:gd name="connsiteX6" fmla="*/ 0 w 4462921"/>
                <a:gd name="connsiteY6" fmla="*/ 1016000 h 4552950"/>
                <a:gd name="connsiteX7" fmla="*/ 0 w 4462921"/>
                <a:gd name="connsiteY7" fmla="*/ 0 h 4552950"/>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82950 w 4462921"/>
                <a:gd name="connsiteY5" fmla="*/ 2286000 h 4560094"/>
                <a:gd name="connsiteX6" fmla="*/ 0 w 4462921"/>
                <a:gd name="connsiteY6" fmla="*/ 1016000 h 4560094"/>
                <a:gd name="connsiteX7" fmla="*/ 0 w 4462921"/>
                <a:gd name="connsiteY7" fmla="*/ 0 h 4560094"/>
                <a:gd name="connsiteX0" fmla="*/ 0 w 4462921"/>
                <a:gd name="connsiteY0" fmla="*/ 0 h 4560094"/>
                <a:gd name="connsiteX1" fmla="*/ 4462462 w 4462921"/>
                <a:gd name="connsiteY1" fmla="*/ 1819275 h 4560094"/>
                <a:gd name="connsiteX2" fmla="*/ 4462463 w 4462921"/>
                <a:gd name="connsiteY2" fmla="*/ 2747962 h 4560094"/>
                <a:gd name="connsiteX3" fmla="*/ 2381 w 4462921"/>
                <a:gd name="connsiteY3" fmla="*/ 4560094 h 4560094"/>
                <a:gd name="connsiteX4" fmla="*/ 0 w 4462921"/>
                <a:gd name="connsiteY4" fmla="*/ 3543300 h 4560094"/>
                <a:gd name="connsiteX5" fmla="*/ 3275807 w 4462921"/>
                <a:gd name="connsiteY5" fmla="*/ 2286000 h 4560094"/>
                <a:gd name="connsiteX6" fmla="*/ 0 w 4462921"/>
                <a:gd name="connsiteY6" fmla="*/ 1016000 h 4560094"/>
                <a:gd name="connsiteX7" fmla="*/ 0 w 4462921"/>
                <a:gd name="connsiteY7" fmla="*/ 0 h 4560094"/>
                <a:gd name="connsiteX0" fmla="*/ 0 w 4462921"/>
                <a:gd name="connsiteY0" fmla="*/ 0 h 4557713"/>
                <a:gd name="connsiteX1" fmla="*/ 4462462 w 4462921"/>
                <a:gd name="connsiteY1" fmla="*/ 1819275 h 4557713"/>
                <a:gd name="connsiteX2" fmla="*/ 4462463 w 4462921"/>
                <a:gd name="connsiteY2" fmla="*/ 2747962 h 4557713"/>
                <a:gd name="connsiteX3" fmla="*/ 2381 w 4462921"/>
                <a:gd name="connsiteY3" fmla="*/ 4557713 h 4557713"/>
                <a:gd name="connsiteX4" fmla="*/ 0 w 4462921"/>
                <a:gd name="connsiteY4" fmla="*/ 3543300 h 4557713"/>
                <a:gd name="connsiteX5" fmla="*/ 3275807 w 4462921"/>
                <a:gd name="connsiteY5" fmla="*/ 2286000 h 4557713"/>
                <a:gd name="connsiteX6" fmla="*/ 0 w 4462921"/>
                <a:gd name="connsiteY6" fmla="*/ 1016000 h 4557713"/>
                <a:gd name="connsiteX7" fmla="*/ 0 w 4462921"/>
                <a:gd name="connsiteY7" fmla="*/ 0 h 4557713"/>
                <a:gd name="connsiteX0" fmla="*/ 0 w 4462921"/>
                <a:gd name="connsiteY0" fmla="*/ 0 h 4562475"/>
                <a:gd name="connsiteX1" fmla="*/ 4462462 w 4462921"/>
                <a:gd name="connsiteY1" fmla="*/ 1819275 h 4562475"/>
                <a:gd name="connsiteX2" fmla="*/ 4462463 w 4462921"/>
                <a:gd name="connsiteY2" fmla="*/ 2747962 h 4562475"/>
                <a:gd name="connsiteX3" fmla="*/ 2381 w 4462921"/>
                <a:gd name="connsiteY3" fmla="*/ 4562475 h 4562475"/>
                <a:gd name="connsiteX4" fmla="*/ 0 w 4462921"/>
                <a:gd name="connsiteY4" fmla="*/ 3543300 h 4562475"/>
                <a:gd name="connsiteX5" fmla="*/ 3275807 w 4462921"/>
                <a:gd name="connsiteY5" fmla="*/ 2286000 h 4562475"/>
                <a:gd name="connsiteX6" fmla="*/ 0 w 4462921"/>
                <a:gd name="connsiteY6" fmla="*/ 1016000 h 4562475"/>
                <a:gd name="connsiteX7" fmla="*/ 0 w 4462921"/>
                <a:gd name="connsiteY7" fmla="*/ 0 h 4562475"/>
                <a:gd name="connsiteX0" fmla="*/ 2486 w 4465407"/>
                <a:gd name="connsiteY0" fmla="*/ 0 h 4564856"/>
                <a:gd name="connsiteX1" fmla="*/ 4464948 w 4465407"/>
                <a:gd name="connsiteY1" fmla="*/ 1819275 h 4564856"/>
                <a:gd name="connsiteX2" fmla="*/ 4464949 w 4465407"/>
                <a:gd name="connsiteY2" fmla="*/ 2747962 h 4564856"/>
                <a:gd name="connsiteX3" fmla="*/ 105 w 4465407"/>
                <a:gd name="connsiteY3" fmla="*/ 4564856 h 4564856"/>
                <a:gd name="connsiteX4" fmla="*/ 2486 w 4465407"/>
                <a:gd name="connsiteY4" fmla="*/ 3543300 h 4564856"/>
                <a:gd name="connsiteX5" fmla="*/ 3278293 w 4465407"/>
                <a:gd name="connsiteY5" fmla="*/ 2286000 h 4564856"/>
                <a:gd name="connsiteX6" fmla="*/ 2486 w 4465407"/>
                <a:gd name="connsiteY6" fmla="*/ 1016000 h 4564856"/>
                <a:gd name="connsiteX7" fmla="*/ 2486 w 4465407"/>
                <a:gd name="connsiteY7" fmla="*/ 0 h 4564856"/>
                <a:gd name="connsiteX0" fmla="*/ 2610 w 4465531"/>
                <a:gd name="connsiteY0" fmla="*/ 0 h 4564856"/>
                <a:gd name="connsiteX1" fmla="*/ 4465072 w 4465531"/>
                <a:gd name="connsiteY1" fmla="*/ 1819275 h 4564856"/>
                <a:gd name="connsiteX2" fmla="*/ 4465073 w 4465531"/>
                <a:gd name="connsiteY2" fmla="*/ 2747962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0343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5531"/>
                <a:gd name="connsiteY0" fmla="*/ 0 h 4564856"/>
                <a:gd name="connsiteX1" fmla="*/ 4465072 w 4465531"/>
                <a:gd name="connsiteY1" fmla="*/ 1819275 h 4564856"/>
                <a:gd name="connsiteX2" fmla="*/ 4465073 w 4465531"/>
                <a:gd name="connsiteY2" fmla="*/ 2755106 h 4564856"/>
                <a:gd name="connsiteX3" fmla="*/ 229 w 4465531"/>
                <a:gd name="connsiteY3" fmla="*/ 4564856 h 4564856"/>
                <a:gd name="connsiteX4" fmla="*/ 228 w 4465531"/>
                <a:gd name="connsiteY4" fmla="*/ 3545681 h 4564856"/>
                <a:gd name="connsiteX5" fmla="*/ 3278417 w 4465531"/>
                <a:gd name="connsiteY5" fmla="*/ 2286000 h 4564856"/>
                <a:gd name="connsiteX6" fmla="*/ 2610 w 4465531"/>
                <a:gd name="connsiteY6" fmla="*/ 1016000 h 4564856"/>
                <a:gd name="connsiteX7" fmla="*/ 2610 w 4465531"/>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16000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8417 w 4467453"/>
                <a:gd name="connsiteY5" fmla="*/ 2286000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7453"/>
                <a:gd name="connsiteY0" fmla="*/ 0 h 4564856"/>
                <a:gd name="connsiteX1" fmla="*/ 4467453 w 4467453"/>
                <a:gd name="connsiteY1" fmla="*/ 1816894 h 4564856"/>
                <a:gd name="connsiteX2" fmla="*/ 4465073 w 4467453"/>
                <a:gd name="connsiteY2" fmla="*/ 2755106 h 4564856"/>
                <a:gd name="connsiteX3" fmla="*/ 229 w 4467453"/>
                <a:gd name="connsiteY3" fmla="*/ 4564856 h 4564856"/>
                <a:gd name="connsiteX4" fmla="*/ 228 w 4467453"/>
                <a:gd name="connsiteY4" fmla="*/ 3545681 h 4564856"/>
                <a:gd name="connsiteX5" fmla="*/ 3271273 w 4467453"/>
                <a:gd name="connsiteY5" fmla="*/ 2288382 h 4564856"/>
                <a:gd name="connsiteX6" fmla="*/ 2610 w 4467453"/>
                <a:gd name="connsiteY6" fmla="*/ 1020763 h 4564856"/>
                <a:gd name="connsiteX7" fmla="*/ 2610 w 4467453"/>
                <a:gd name="connsiteY7" fmla="*/ 0 h 4564856"/>
                <a:gd name="connsiteX0" fmla="*/ 2610 w 4465530"/>
                <a:gd name="connsiteY0" fmla="*/ 0 h 4564856"/>
                <a:gd name="connsiteX1" fmla="*/ 4465071 w 4465530"/>
                <a:gd name="connsiteY1" fmla="*/ 1819275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0763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71273 w 4465530"/>
                <a:gd name="connsiteY5" fmla="*/ 2288382 h 4564856"/>
                <a:gd name="connsiteX6" fmla="*/ 2610 w 4465530"/>
                <a:gd name="connsiteY6" fmla="*/ 1023145 h 4564856"/>
                <a:gd name="connsiteX7" fmla="*/ 2610 w 4465530"/>
                <a:gd name="connsiteY7" fmla="*/ 0 h 4564856"/>
                <a:gd name="connsiteX0" fmla="*/ 2610 w 4465530"/>
                <a:gd name="connsiteY0" fmla="*/ 0 h 4564856"/>
                <a:gd name="connsiteX1" fmla="*/ 4465071 w 4465530"/>
                <a:gd name="connsiteY1" fmla="*/ 1812131 h 4564856"/>
                <a:gd name="connsiteX2" fmla="*/ 4465073 w 4465530"/>
                <a:gd name="connsiteY2" fmla="*/ 2755106 h 4564856"/>
                <a:gd name="connsiteX3" fmla="*/ 229 w 4465530"/>
                <a:gd name="connsiteY3" fmla="*/ 4564856 h 4564856"/>
                <a:gd name="connsiteX4" fmla="*/ 228 w 4465530"/>
                <a:gd name="connsiteY4" fmla="*/ 3545681 h 4564856"/>
                <a:gd name="connsiteX5" fmla="*/ 3264129 w 4465530"/>
                <a:gd name="connsiteY5" fmla="*/ 2288382 h 4564856"/>
                <a:gd name="connsiteX6" fmla="*/ 2610 w 4465530"/>
                <a:gd name="connsiteY6" fmla="*/ 1023145 h 4564856"/>
                <a:gd name="connsiteX7" fmla="*/ 2610 w 4465530"/>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5066 w 4467986"/>
                <a:gd name="connsiteY6" fmla="*/ 1023145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18079 h 4564856"/>
                <a:gd name="connsiteX7" fmla="*/ 0 w 4467986"/>
                <a:gd name="connsiteY7" fmla="*/ 0 h 4564856"/>
                <a:gd name="connsiteX0" fmla="*/ 0 w 4467986"/>
                <a:gd name="connsiteY0" fmla="*/ 0 h 4564856"/>
                <a:gd name="connsiteX1" fmla="*/ 4467527 w 4467986"/>
                <a:gd name="connsiteY1" fmla="*/ 1812131 h 4564856"/>
                <a:gd name="connsiteX2" fmla="*/ 4467529 w 4467986"/>
                <a:gd name="connsiteY2" fmla="*/ 2755106 h 4564856"/>
                <a:gd name="connsiteX3" fmla="*/ 2685 w 4467986"/>
                <a:gd name="connsiteY3" fmla="*/ 4564856 h 4564856"/>
                <a:gd name="connsiteX4" fmla="*/ 2684 w 4467986"/>
                <a:gd name="connsiteY4" fmla="*/ 3545681 h 4564856"/>
                <a:gd name="connsiteX5" fmla="*/ 3266585 w 4467986"/>
                <a:gd name="connsiteY5" fmla="*/ 2288382 h 4564856"/>
                <a:gd name="connsiteX6" fmla="*/ 2533 w 4467986"/>
                <a:gd name="connsiteY6" fmla="*/ 1023145 h 4564856"/>
                <a:gd name="connsiteX7" fmla="*/ 0 w 4467986"/>
                <a:gd name="connsiteY7" fmla="*/ 0 h 4564856"/>
                <a:gd name="connsiteX0" fmla="*/ 0 w 4467986"/>
                <a:gd name="connsiteY0" fmla="*/ 0 h 4567262"/>
                <a:gd name="connsiteX1" fmla="*/ 4467527 w 4467986"/>
                <a:gd name="connsiteY1" fmla="*/ 1814537 h 4567262"/>
                <a:gd name="connsiteX2" fmla="*/ 4467529 w 4467986"/>
                <a:gd name="connsiteY2" fmla="*/ 2757512 h 4567262"/>
                <a:gd name="connsiteX3" fmla="*/ 2685 w 4467986"/>
                <a:gd name="connsiteY3" fmla="*/ 4567262 h 4567262"/>
                <a:gd name="connsiteX4" fmla="*/ 2684 w 4467986"/>
                <a:gd name="connsiteY4" fmla="*/ 3548087 h 4567262"/>
                <a:gd name="connsiteX5" fmla="*/ 3266585 w 4467986"/>
                <a:gd name="connsiteY5" fmla="*/ 2290788 h 4567262"/>
                <a:gd name="connsiteX6" fmla="*/ 2533 w 4467986"/>
                <a:gd name="connsiteY6" fmla="*/ 1025551 h 4567262"/>
                <a:gd name="connsiteX7" fmla="*/ 0 w 4467986"/>
                <a:gd name="connsiteY7" fmla="*/ 0 h 4567262"/>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50493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64555 w 4465956"/>
                <a:gd name="connsiteY5" fmla="*/ 2293194 h 4569668"/>
                <a:gd name="connsiteX6" fmla="*/ 503 w 4465956"/>
                <a:gd name="connsiteY6" fmla="*/ 1027957 h 4569668"/>
                <a:gd name="connsiteX7" fmla="*/ 377 w 4465956"/>
                <a:gd name="connsiteY7" fmla="*/ 0 h 4569668"/>
                <a:gd name="connsiteX0" fmla="*/ 377 w 4465956"/>
                <a:gd name="connsiteY0" fmla="*/ 0 h 4569668"/>
                <a:gd name="connsiteX1" fmla="*/ 4465497 w 4465956"/>
                <a:gd name="connsiteY1" fmla="*/ 1816943 h 4569668"/>
                <a:gd name="connsiteX2" fmla="*/ 4465499 w 4465956"/>
                <a:gd name="connsiteY2" fmla="*/ 2759918 h 4569668"/>
                <a:gd name="connsiteX3" fmla="*/ 655 w 4465956"/>
                <a:gd name="connsiteY3" fmla="*/ 4569668 h 4569668"/>
                <a:gd name="connsiteX4" fmla="*/ 654 w 4465956"/>
                <a:gd name="connsiteY4" fmla="*/ 3548111 h 4569668"/>
                <a:gd name="connsiteX5" fmla="*/ 3257411 w 4465956"/>
                <a:gd name="connsiteY5" fmla="*/ 2293194 h 4569668"/>
                <a:gd name="connsiteX6" fmla="*/ 503 w 4465956"/>
                <a:gd name="connsiteY6" fmla="*/ 1027957 h 4569668"/>
                <a:gd name="connsiteX7" fmla="*/ 377 w 4465956"/>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956" h="4569668">
                  <a:moveTo>
                    <a:pt x="377" y="0"/>
                  </a:moveTo>
                  <a:lnTo>
                    <a:pt x="4465497" y="1816943"/>
                  </a:lnTo>
                  <a:cubicBezTo>
                    <a:pt x="4463910" y="2124918"/>
                    <a:pt x="4467086" y="2451943"/>
                    <a:pt x="4465499" y="2759918"/>
                  </a:cubicBezTo>
                  <a:lnTo>
                    <a:pt x="655" y="4569668"/>
                  </a:lnTo>
                  <a:cubicBezTo>
                    <a:pt x="-139" y="4230737"/>
                    <a:pt x="1448" y="3887042"/>
                    <a:pt x="654" y="3548111"/>
                  </a:cubicBezTo>
                  <a:lnTo>
                    <a:pt x="3257411" y="2293194"/>
                  </a:lnTo>
                  <a:lnTo>
                    <a:pt x="503" y="1027957"/>
                  </a:lnTo>
                  <a:cubicBezTo>
                    <a:pt x="-1186" y="686909"/>
                    <a:pt x="2066" y="341048"/>
                    <a:pt x="377"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1800" dirty="0">
                <a:solidFill>
                  <a:prstClr val="white"/>
                </a:solidFill>
              </a:endParaRPr>
            </a:p>
          </p:txBody>
        </p:sp>
      </p:grpSp>
      <p:pic>
        <p:nvPicPr>
          <p:cNvPr id="10" name="Picture 10"/>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6604000" y="6266044"/>
            <a:ext cx="3028554"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019486" y="76200"/>
            <a:ext cx="1804061"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Untertitel 2"/>
          <p:cNvSpPr txBox="1">
            <a:spLocks/>
          </p:cNvSpPr>
          <p:nvPr userDrawn="1">
            <p:custDataLst>
              <p:tags r:id="rId3"/>
            </p:custDataLst>
          </p:nvPr>
        </p:nvSpPr>
        <p:spPr bwMode="auto">
          <a:xfrm>
            <a:off x="930413" y="47244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2800" smtClean="0">
                <a:solidFill>
                  <a:prstClr val="black"/>
                </a:solidFill>
              </a:rPr>
              <a:t>สำนักงานคณะกรรมการพัฒนาระบบราชการ</a:t>
            </a:r>
            <a:endParaRPr lang="th-TH" sz="2800">
              <a:solidFill>
                <a:prstClr val="black"/>
              </a:solidFill>
            </a:endParaRPr>
          </a:p>
        </p:txBody>
      </p:sp>
      <p:sp>
        <p:nvSpPr>
          <p:cNvPr id="13" name="Untertitel 2"/>
          <p:cNvSpPr txBox="1">
            <a:spLocks/>
          </p:cNvSpPr>
          <p:nvPr userDrawn="1">
            <p:custDataLst>
              <p:tags r:id="rId4"/>
            </p:custDataLst>
          </p:nvPr>
        </p:nvSpPr>
        <p:spPr bwMode="auto">
          <a:xfrm>
            <a:off x="930413" y="4203700"/>
            <a:ext cx="7799255" cy="533400"/>
          </a:xfrm>
          <a:prstGeom prst="rect">
            <a:avLst/>
          </a:prstGeom>
          <a:ln w="9525"/>
        </p:spPr>
        <p:txBody>
          <a:bodyPr lIns="0" tIns="0" rIns="0" bIns="0" anchor="ctr"/>
          <a:lstStyle>
            <a:lvl1pPr marL="0" indent="0" algn="l" rtl="0" eaLnBrk="1" fontAlgn="base" hangingPunct="1">
              <a:spcBef>
                <a:spcPts val="800"/>
              </a:spcBef>
              <a:spcAft>
                <a:spcPct val="0"/>
              </a:spcAft>
              <a:buClr>
                <a:schemeClr val="tx1"/>
              </a:buClr>
              <a:buFontTx/>
              <a:buNone/>
              <a:defRPr lang="de-DE" sz="3600" b="1" kern="1200" dirty="0">
                <a:solidFill>
                  <a:schemeClr val="tx1"/>
                </a:solidFill>
                <a:latin typeface="TH SarabunPSK" panose="020B0500040200020003" pitchFamily="34" charset="-34"/>
                <a:ea typeface="+mn-ea"/>
                <a:cs typeface="TH SarabunPSK" panose="020B0500040200020003" pitchFamily="34" charset="-34"/>
              </a:defRPr>
            </a:lvl1pPr>
            <a:lvl2pPr marL="457200" indent="0" algn="ctr" rtl="0" eaLnBrk="1" fontAlgn="base" hangingPunct="1">
              <a:spcBef>
                <a:spcPts val="300"/>
              </a:spcBef>
              <a:spcAft>
                <a:spcPts val="300"/>
              </a:spcAft>
              <a:buFont typeface="Arial" charset="0"/>
              <a:buNone/>
              <a:defRPr sz="1400" kern="1200">
                <a:solidFill>
                  <a:schemeClr val="tx1">
                    <a:tint val="75000"/>
                  </a:schemeClr>
                </a:solidFill>
                <a:latin typeface="+mn-lt"/>
                <a:ea typeface="+mn-ea"/>
                <a:cs typeface="+mn-cs"/>
              </a:defRPr>
            </a:lvl2pPr>
            <a:lvl3pPr marL="914400" indent="0" algn="ctr" rtl="0" eaLnBrk="1" fontAlgn="base" hangingPunct="1">
              <a:spcBef>
                <a:spcPts val="300"/>
              </a:spcBef>
              <a:spcAft>
                <a:spcPts val="300"/>
              </a:spcAft>
              <a:buFont typeface="Arial" charset="0"/>
              <a:buNone/>
              <a:defRPr sz="1200" kern="1200">
                <a:solidFill>
                  <a:schemeClr val="tx1">
                    <a:tint val="75000"/>
                  </a:schemeClr>
                </a:solidFill>
                <a:latin typeface="+mn-lt"/>
                <a:ea typeface="+mn-ea"/>
                <a:cs typeface="+mn-cs"/>
              </a:defRPr>
            </a:lvl3pPr>
            <a:lvl4pPr marL="13716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4pPr>
            <a:lvl5pPr marL="1828800" indent="0" algn="ctr" rtl="0" eaLnBrk="1" fontAlgn="base" hangingPunct="1">
              <a:spcBef>
                <a:spcPts val="300"/>
              </a:spcBef>
              <a:spcAft>
                <a:spcPts val="300"/>
              </a:spcAft>
              <a:buFont typeface="Arial"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Clr>
                <a:prstClr val="black"/>
              </a:buClr>
              <a:defRPr/>
            </a:pPr>
            <a:r>
              <a:rPr lang="th-TH" sz="3600" smtClean="0">
                <a:solidFill>
                  <a:prstClr val="black"/>
                </a:solidFill>
              </a:rPr>
              <a:t>โครงการยกระดับประสิทธิภาพการบริหารจัดการภาครัฐ</a:t>
            </a:r>
            <a:endParaRPr lang="en-US" sz="3600" smtClean="0">
              <a:solidFill>
                <a:prstClr val="black"/>
              </a:solidFill>
            </a:endParaRPr>
          </a:p>
        </p:txBody>
      </p:sp>
      <p:sp>
        <p:nvSpPr>
          <p:cNvPr id="20" name="Text Placeholder 7"/>
          <p:cNvSpPr>
            <a:spLocks noGrp="1"/>
          </p:cNvSpPr>
          <p:nvPr>
            <p:ph type="body" sz="quarter" idx="10"/>
          </p:nvPr>
        </p:nvSpPr>
        <p:spPr>
          <a:xfrm>
            <a:off x="930183" y="5291445"/>
            <a:ext cx="4600666" cy="389069"/>
          </a:xfrm>
          <a:prstGeom prst="rect">
            <a:avLst/>
          </a:prstGeom>
        </p:spPr>
        <p:txBody>
          <a:bodyPr lIns="0" tIns="0" rIns="0" bIns="0" anchor="ctr"/>
          <a:lstStyle>
            <a:lvl1pPr marL="0" indent="0" algn="l">
              <a:buNone/>
              <a:defRPr sz="2400" b="0" i="0" baseline="0">
                <a:latin typeface="TH SarabunPSK" panose="020B0500040200020003" pitchFamily="34" charset="-34"/>
                <a:cs typeface="TH SarabunPSK" panose="020B0500040200020003" pitchFamily="34" charset="-34"/>
              </a:defRPr>
            </a:lvl1pPr>
          </a:lstStyle>
          <a:p>
            <a:pPr lvl="0"/>
            <a:r>
              <a:rPr lang="en-US" smtClean="0"/>
              <a:t>Click to edit Master text styles</a:t>
            </a:r>
          </a:p>
        </p:txBody>
      </p:sp>
      <p:sp>
        <p:nvSpPr>
          <p:cNvPr id="15" name="Titel 1"/>
          <p:cNvSpPr>
            <a:spLocks noGrp="1"/>
          </p:cNvSpPr>
          <p:nvPr>
            <p:ph type="ctrTitle"/>
          </p:nvPr>
        </p:nvSpPr>
        <p:spPr bwMode="auto">
          <a:xfrm>
            <a:off x="930184" y="2743200"/>
            <a:ext cx="8397966" cy="1447800"/>
          </a:xfrm>
          <a:prstGeom prst="rect">
            <a:avLst/>
          </a:prstGeom>
          <a:noFill/>
          <a:ln w="9525">
            <a:noFill/>
            <a:miter lim="800000"/>
            <a:headEnd/>
            <a:tailEnd/>
          </a:ln>
        </p:spPr>
        <p:txBody>
          <a:bodyPr bIns="0" anchor="ctr">
            <a:noAutofit/>
          </a:bodyPr>
          <a:lstStyle>
            <a:lvl1pPr>
              <a:defRPr lang="de-DE" sz="4800" b="1" i="0" dirty="0">
                <a:solidFill>
                  <a:schemeClr val="tx1"/>
                </a:solidFill>
                <a:latin typeface="TH SarabunPSK" panose="020B0500040200020003" pitchFamily="34" charset="-34"/>
                <a:cs typeface="TH SarabunPSK" panose="020B0500040200020003" pitchFamily="34" charset="-34"/>
              </a:defRPr>
            </a:lvl1pPr>
          </a:lstStyle>
          <a:p>
            <a:pPr lvl="0"/>
            <a:r>
              <a:rPr lang="en-US" dirty="0" smtClean="0"/>
              <a:t>Click to edit Master title style</a:t>
            </a:r>
            <a:endParaRPr lang="de-DE" dirty="0"/>
          </a:p>
        </p:txBody>
      </p:sp>
    </p:spTree>
    <p:extLst>
      <p:ext uri="{BB962C8B-B14F-4D97-AF65-F5344CB8AC3E}">
        <p14:creationId xmlns:p14="http://schemas.microsoft.com/office/powerpoint/2010/main" val="1329475732"/>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Inhaltsplatzhalter 2"/>
          <p:cNvSpPr>
            <a:spLocks noGrp="1"/>
          </p:cNvSpPr>
          <p:nvPr>
            <p:ph idx="1"/>
          </p:nvPr>
        </p:nvSpPr>
        <p:spPr bwMode="auto">
          <a:xfrm>
            <a:off x="507416" y="1640438"/>
            <a:ext cx="8891323" cy="4741311"/>
          </a:xfrm>
          <a:prstGeom prst="rect">
            <a:avLst/>
          </a:prstGeom>
          <a:noFill/>
          <a:ln w="12700">
            <a:noFill/>
            <a:miter lim="800000"/>
            <a:headEnd/>
            <a:tailEnd/>
          </a:ln>
        </p:spPr>
        <p:txBody>
          <a:bodyPr vert="horz" wrap="square" lIns="0" tIns="36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400" dirty="0" smtClean="0">
                <a:solidFill>
                  <a:schemeClr val="tx1"/>
                </a:solidFill>
                <a:latin typeface="TH SarabunPSK" panose="020B0500040200020003" pitchFamily="34" charset="-34"/>
                <a:ea typeface="+mn-ea"/>
                <a:cs typeface="TH SarabunPSK" panose="020B0500040200020003" pitchFamily="34" charset="-34"/>
              </a:defRPr>
            </a:lvl1pPr>
            <a:lvl2pPr marL="4445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TH SarabunPSK" panose="020B0500040200020003" pitchFamily="34" charset="-34"/>
                <a:ea typeface="+mn-ea"/>
                <a:cs typeface="TH SarabunPSK" panose="020B0500040200020003" pitchFamily="34" charset="-34"/>
              </a:defRPr>
            </a:lvl2pPr>
            <a:lvl3pPr marL="625475" indent="-180975" algn="l" rtl="0" eaLnBrk="1" fontAlgn="base" hangingPunct="1">
              <a:spcBef>
                <a:spcPts val="300"/>
              </a:spcBef>
              <a:spcAft>
                <a:spcPts val="300"/>
              </a:spcAft>
              <a:buClr>
                <a:schemeClr val="tx1"/>
              </a:buClr>
              <a:buFont typeface="Arial" pitchFamily="34" charset="0"/>
              <a:tabLst/>
              <a:defRPr lang="de-DE" sz="1800" dirty="0" smtClean="0">
                <a:solidFill>
                  <a:schemeClr val="tx1"/>
                </a:solidFill>
                <a:latin typeface="TH SarabunPSK" panose="020B0500040200020003" pitchFamily="34" charset="-34"/>
                <a:ea typeface="+mn-ea"/>
                <a:cs typeface="TH SarabunPSK" panose="020B0500040200020003" pitchFamily="34" charset="-34"/>
              </a:defRPr>
            </a:lvl3pPr>
            <a:lvl4pPr marL="864000"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TH SarabunPSK" panose="020B0500040200020003" pitchFamily="34" charset="-34"/>
                <a:ea typeface="+mn-ea"/>
                <a:cs typeface="TH SarabunPSK" panose="020B0500040200020003" pitchFamily="34" charset="-34"/>
              </a:defRPr>
            </a:lvl4pPr>
            <a:lvl5pPr marL="1008000" indent="-144000" algn="l" rtl="0" eaLnBrk="1" fontAlgn="base" hangingPunct="1">
              <a:spcBef>
                <a:spcPts val="300"/>
              </a:spcBef>
              <a:spcAft>
                <a:spcPts val="300"/>
              </a:spcAft>
              <a:buClr>
                <a:schemeClr val="tx1"/>
              </a:buClr>
              <a:buFont typeface="Arial" pitchFamily="34" charset="0"/>
              <a:defRPr lang="de-DE" sz="1400" dirty="0">
                <a:solidFill>
                  <a:schemeClr val="tx1"/>
                </a:solidFill>
                <a:latin typeface="TH SarabunPSK" panose="020B0500040200020003" pitchFamily="34" charset="-34"/>
                <a:ea typeface="+mn-ea"/>
                <a:cs typeface="TH SarabunPSK" panose="020B0500040200020003" pitchFamily="34" charset="-34"/>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Textplatzhalter 2"/>
          <p:cNvSpPr>
            <a:spLocks noGrp="1"/>
          </p:cNvSpPr>
          <p:nvPr>
            <p:ph type="body" idx="13"/>
          </p:nvPr>
        </p:nvSpPr>
        <p:spPr bwMode="auto">
          <a:xfrm>
            <a:off x="507416" y="1102301"/>
            <a:ext cx="8891323" cy="538138"/>
          </a:xfrm>
          <a:prstGeom prst="rect">
            <a:avLst/>
          </a:prstGeom>
          <a:noFill/>
        </p:spPr>
        <p:txBody>
          <a:bodyPr wrap="square" lIns="0" tIns="72000" rIns="0" bIns="36000">
            <a:noAutofit/>
          </a:bodyPr>
          <a:lstStyle>
            <a:lvl1pPr marL="0" indent="0">
              <a:buNone/>
              <a:defRPr lang="de-DE" sz="2000" b="0" dirty="0" smtClean="0">
                <a:solidFill>
                  <a:schemeClr val="accent2"/>
                </a:solidFill>
                <a:latin typeface="TH SarabunPSK" panose="020B0500040200020003" pitchFamily="34" charset="-34"/>
                <a:ea typeface="+mn-ea"/>
                <a:cs typeface="TH SarabunPSK" panose="020B0500040200020003" pitchFamily="34" charset="-3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smtClean="0"/>
              <a:t>Click to edit Master text styles</a:t>
            </a:r>
          </a:p>
        </p:txBody>
      </p:sp>
      <p:sp>
        <p:nvSpPr>
          <p:cNvPr id="4" name="Titel 3"/>
          <p:cNvSpPr>
            <a:spLocks noGrp="1"/>
          </p:cNvSpPr>
          <p:nvPr>
            <p:ph type="title"/>
          </p:nvPr>
        </p:nvSpPr>
        <p:spPr bwMode="auto"/>
        <p:txBody>
          <a:bodyPr/>
          <a:lstStyle>
            <a:lvl1pPr>
              <a:defRPr lang="en-US" sz="2400" b="1" kern="1200" dirty="0" smtClean="0">
                <a:solidFill>
                  <a:srgbClr val="FF9900"/>
                </a:solidFill>
                <a:latin typeface="TH SarabunPSK" panose="020B0500040200020003" pitchFamily="34" charset="-34"/>
                <a:ea typeface="+mj-ea"/>
                <a:cs typeface="TH SarabunPSK" panose="020B0500040200020003" pitchFamily="34" charset="-34"/>
              </a:defRPr>
            </a:lvl1pPr>
          </a:lstStyle>
          <a:p>
            <a:r>
              <a:rPr lang="en-US" dirty="0" smtClean="0"/>
              <a:t>Click to edit Master title style</a:t>
            </a:r>
            <a:endParaRPr lang="de-DE" dirty="0"/>
          </a:p>
        </p:txBody>
      </p:sp>
    </p:spTree>
    <p:extLst>
      <p:ext uri="{BB962C8B-B14F-4D97-AF65-F5344CB8AC3E}">
        <p14:creationId xmlns:p14="http://schemas.microsoft.com/office/powerpoint/2010/main" val="247609658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3">
    <p:bg bwMode="auto">
      <p:bgPr>
        <a:solidFill>
          <a:srgbClr val="FF9900"/>
        </a:solidFill>
        <a:effectLst/>
      </p:bgPr>
    </p:bg>
    <p:spTree>
      <p:nvGrpSpPr>
        <p:cNvPr id="1" name=""/>
        <p:cNvGrpSpPr/>
        <p:nvPr/>
      </p:nvGrpSpPr>
      <p:grpSpPr>
        <a:xfrm>
          <a:off x="0" y="0"/>
          <a:ext cx="0" cy="0"/>
          <a:chOff x="0" y="0"/>
          <a:chExt cx="0" cy="0"/>
        </a:xfrm>
      </p:grpSpPr>
      <p:sp>
        <p:nvSpPr>
          <p:cNvPr id="3"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CB360897-B53B-480E-B0F0-A428CA5647FC}"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graphicFrame>
        <p:nvGraphicFramePr>
          <p:cNvPr id="4" name="Objekt 13"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1430" name="think-cell Slide" r:id="rId4" imgW="0" imgH="0" progId="">
                  <p:embed/>
                </p:oleObj>
              </mc:Choice>
              <mc:Fallback>
                <p:oleObj name="think-cell Slide" r:id="rId4"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1443081"/>
            <a:ext cx="8891323" cy="1323975"/>
          </a:xfrm>
        </p:spPr>
        <p:txBody>
          <a:bodyPr anchor="t">
            <a:noAutofit/>
          </a:bodyPr>
          <a:lstStyle>
            <a:lvl1pPr marL="0" indent="0" algn="l" rtl="0" eaLnBrk="1" fontAlgn="base" hangingPunct="1">
              <a:lnSpc>
                <a:spcPct val="100000"/>
              </a:lnSpc>
              <a:spcBef>
                <a:spcPts val="800"/>
              </a:spcBef>
              <a:spcAft>
                <a:spcPct val="0"/>
              </a:spcAft>
              <a:buNone/>
              <a:defRPr sz="4400" b="1" i="0">
                <a:solidFill>
                  <a:schemeClr val="bg1"/>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3483899747"/>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Divider Slide Option 2">
    <p:bg>
      <p:bgPr>
        <a:solidFill>
          <a:schemeClr val="accent2"/>
        </a:solidFill>
        <a:effectLst/>
      </p:bgPr>
    </p:bg>
    <p:spTree>
      <p:nvGrpSpPr>
        <p:cNvPr id="1" name=""/>
        <p:cNvGrpSpPr/>
        <p:nvPr/>
      </p:nvGrpSpPr>
      <p:grpSpPr>
        <a:xfrm>
          <a:off x="0" y="0"/>
          <a:ext cx="0" cy="0"/>
          <a:chOff x="0" y="0"/>
          <a:chExt cx="0" cy="0"/>
        </a:xfrm>
      </p:grpSpPr>
      <p:graphicFrame>
        <p:nvGraphicFramePr>
          <p:cNvPr id="3" name="Objekt 8" hidden="1"/>
          <p:cNvGraphicFramePr>
            <a:graphicFrameLocks/>
          </p:cNvGraphicFramePr>
          <p:nvPr>
            <p:custDataLst>
              <p:tags r:id="rId2"/>
            </p:custDataLst>
          </p:nvPr>
        </p:nvGraphicFramePr>
        <p:xfrm>
          <a:off x="1" y="0"/>
          <a:ext cx="171979" cy="158750"/>
        </p:xfrm>
        <a:graphic>
          <a:graphicData uri="http://schemas.openxmlformats.org/presentationml/2006/ole">
            <mc:AlternateContent xmlns:mc="http://schemas.openxmlformats.org/markup-compatibility/2006">
              <mc:Choice xmlns:v="urn:schemas-microsoft-com:vml" Requires="v">
                <p:oleObj spid="_x0000_s142454" name="think-cell Slide" r:id="rId4" imgW="0" imgH="0" progId="">
                  <p:embed/>
                </p:oleObj>
              </mc:Choice>
              <mc:Fallback>
                <p:oleObj name="think-cell Slide" r:id="rId4" imgW="0" imgH="0" progId="">
                  <p:embed/>
                  <p:pic>
                    <p:nvPicPr>
                      <p:cNvPr id="0" name="AutoShape 110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71979"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Inhaltsplatzhalter 13"/>
          <p:cNvSpPr txBox="1">
            <a:spLocks/>
          </p:cNvSpPr>
          <p:nvPr userDrawn="1"/>
        </p:nvSpPr>
        <p:spPr bwMode="auto">
          <a:xfrm>
            <a:off x="8975598"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1BE09219-F2FE-434B-AF92-545DB2DEC76A}" type="slidenum">
              <a:rPr lang="en-US" sz="800" smtClean="0">
                <a:solidFill>
                  <a:prstClr val="white"/>
                </a:solidFill>
                <a:latin typeface="Arial"/>
                <a:cs typeface="Arial" pitchFamily="34" charset="0"/>
              </a:rPr>
              <a:pPr algn="r">
                <a:defRPr/>
              </a:pPr>
              <a:t>‹#›</a:t>
            </a:fld>
            <a:endParaRPr lang="de-DE" sz="800" dirty="0">
              <a:solidFill>
                <a:prstClr val="white"/>
              </a:solidFill>
              <a:latin typeface="Arial"/>
              <a:cs typeface="Arial" pitchFamily="34" charset="0"/>
            </a:endParaRPr>
          </a:p>
        </p:txBody>
      </p:sp>
      <p:sp>
        <p:nvSpPr>
          <p:cNvPr id="5" name="AMC_Footer"/>
          <p:cNvSpPr txBox="1">
            <a:spLocks/>
          </p:cNvSpPr>
          <p:nvPr userDrawn="1"/>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white"/>
                </a:solidFill>
                <a:latin typeface="Arial"/>
                <a:cs typeface="Arial" pitchFamily="34" charset="0"/>
              </a:rPr>
              <a:t>Copyright © 2014 Accenture. All rights reserved. Accenture Confidential Information.</a:t>
            </a:r>
            <a:endParaRPr lang="en-US" sz="800" dirty="0">
              <a:solidFill>
                <a:prstClr val="white"/>
              </a:solidFill>
              <a:latin typeface="Arial"/>
              <a:cs typeface="Arial" pitchFamily="34" charset="0"/>
            </a:endParaRPr>
          </a:p>
        </p:txBody>
      </p:sp>
      <p:sp>
        <p:nvSpPr>
          <p:cNvPr id="18" name="Titel 17"/>
          <p:cNvSpPr>
            <a:spLocks noGrp="1"/>
          </p:cNvSpPr>
          <p:nvPr>
            <p:ph type="title"/>
          </p:nvPr>
        </p:nvSpPr>
        <p:spPr bwMode="auto">
          <a:xfrm>
            <a:off x="507416" y="4653317"/>
            <a:ext cx="8891323" cy="1323975"/>
          </a:xfrm>
        </p:spPr>
        <p:txBody>
          <a:bodyPr>
            <a:noAutofit/>
          </a:bodyPr>
          <a:lstStyle>
            <a:lvl1pPr marL="0" indent="0" algn="l" rtl="0" eaLnBrk="1" fontAlgn="base" hangingPunct="1">
              <a:lnSpc>
                <a:spcPct val="100000"/>
              </a:lnSpc>
              <a:spcBef>
                <a:spcPts val="800"/>
              </a:spcBef>
              <a:spcAft>
                <a:spcPct val="0"/>
              </a:spcAft>
              <a:buNone/>
              <a:defRPr sz="4400" b="1" i="0">
                <a:solidFill>
                  <a:srgbClr val="FFFFFF"/>
                </a:solidFill>
                <a:latin typeface="TH SarabunPSK" panose="020B0500040200020003" pitchFamily="34" charset="-34"/>
                <a:cs typeface="TH SarabunPSK" panose="020B0500040200020003" pitchFamily="34" charset="-34"/>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9062007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7085"/>
            <a:ext cx="84201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197" indent="0">
              <a:buNone/>
              <a:defRPr sz="1800">
                <a:solidFill>
                  <a:schemeClr val="tx1">
                    <a:tint val="75000"/>
                  </a:schemeClr>
                </a:solidFill>
              </a:defRPr>
            </a:lvl2pPr>
            <a:lvl3pPr marL="914395" indent="0">
              <a:buNone/>
              <a:defRPr sz="1600">
                <a:solidFill>
                  <a:schemeClr val="tx1">
                    <a:tint val="75000"/>
                  </a:schemeClr>
                </a:solidFill>
              </a:defRPr>
            </a:lvl3pPr>
            <a:lvl4pPr marL="1371592" indent="0">
              <a:buNone/>
              <a:defRPr sz="1400">
                <a:solidFill>
                  <a:schemeClr val="tx1">
                    <a:tint val="75000"/>
                  </a:schemeClr>
                </a:solidFill>
              </a:defRPr>
            </a:lvl4pPr>
            <a:lvl5pPr marL="1828789" indent="0">
              <a:buNone/>
              <a:defRPr sz="1400">
                <a:solidFill>
                  <a:schemeClr val="tx1">
                    <a:tint val="75000"/>
                  </a:schemeClr>
                </a:solidFill>
              </a:defRPr>
            </a:lvl5pPr>
            <a:lvl6pPr marL="2285987" indent="0">
              <a:buNone/>
              <a:defRPr sz="1400">
                <a:solidFill>
                  <a:schemeClr val="tx1">
                    <a:tint val="75000"/>
                  </a:schemeClr>
                </a:solidFill>
              </a:defRPr>
            </a:lvl6pPr>
            <a:lvl7pPr marL="2743184" indent="0">
              <a:buNone/>
              <a:defRPr sz="1400">
                <a:solidFill>
                  <a:schemeClr val="tx1">
                    <a:tint val="75000"/>
                  </a:schemeClr>
                </a:solidFill>
              </a:defRPr>
            </a:lvl7pPr>
            <a:lvl8pPr marL="3200381" indent="0">
              <a:buNone/>
              <a:defRPr sz="1400">
                <a:solidFill>
                  <a:schemeClr val="tx1">
                    <a:tint val="75000"/>
                  </a:schemeClr>
                </a:solidFill>
              </a:defRPr>
            </a:lvl8pPr>
            <a:lvl9pPr marL="365757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9681318-19E9-4572-95A7-2E6A71D2320E}" type="slidenum">
              <a:rPr lang="th-TH"/>
              <a:pPr>
                <a:defRPr/>
              </a:pPr>
              <a:t>‹#›</a:t>
            </a:fld>
            <a:endParaRPr lang="th-TH"/>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Inhaltsplatzhalter 2"/>
          <p:cNvSpPr>
            <a:spLocks noGrp="1"/>
          </p:cNvSpPr>
          <p:nvPr>
            <p:ph idx="1"/>
          </p:nvPr>
        </p:nvSpPr>
        <p:spPr bwMode="auto">
          <a:xfrm>
            <a:off x="507416" y="1102301"/>
            <a:ext cx="8891323" cy="5279450"/>
          </a:xfrm>
          <a:prstGeom prst="rect">
            <a:avLst/>
          </a:prstGeom>
          <a:noFill/>
          <a:ln w="12700">
            <a:noFill/>
            <a:miter lim="800000"/>
            <a:headEnd/>
            <a:tailEnd/>
          </a:ln>
        </p:spPr>
        <p:txBody>
          <a:bodyPr vert="horz" wrap="square" lIns="0" tIns="72000" rIns="0" bIns="0" numCol="1" anchor="t" anchorCtr="0" compatLnSpc="1">
            <a:prstTxWarp prst="textNoShape">
              <a:avLst/>
            </a:prstTxWarp>
          </a:bodyPr>
          <a:lstStyle>
            <a:lvl1pPr marL="216000" indent="-216000" algn="l" rtl="0" eaLnBrk="1" fontAlgn="base" hangingPunct="1">
              <a:spcBef>
                <a:spcPts val="300"/>
              </a:spcBef>
              <a:spcAft>
                <a:spcPts val="300"/>
              </a:spcAft>
              <a:buClr>
                <a:schemeClr val="tx1"/>
              </a:buClr>
              <a:buFont typeface="Arial" pitchFamily="34" charset="0"/>
              <a:defRPr lang="de-DE" sz="2000" dirty="0" smtClean="0">
                <a:solidFill>
                  <a:schemeClr val="tx1"/>
                </a:solidFill>
                <a:latin typeface="+mn-lt"/>
                <a:ea typeface="+mn-ea"/>
                <a:cs typeface="+mn-cs"/>
              </a:defRPr>
            </a:lvl1pPr>
            <a:lvl2pPr marL="446400" indent="-216000" algn="l" rtl="0" eaLnBrk="1" fontAlgn="base" hangingPunct="1">
              <a:spcBef>
                <a:spcPts val="300"/>
              </a:spcBef>
              <a:spcAft>
                <a:spcPts val="300"/>
              </a:spcAft>
              <a:buClr>
                <a:schemeClr val="tx1"/>
              </a:buClr>
              <a:buFont typeface="Arial" pitchFamily="34" charset="0"/>
              <a:defRPr lang="de-DE" sz="1800" dirty="0" smtClean="0">
                <a:solidFill>
                  <a:schemeClr val="tx1"/>
                </a:solidFill>
                <a:latin typeface="+mn-lt"/>
                <a:ea typeface="+mn-ea"/>
                <a:cs typeface="+mn-cs"/>
              </a:defRPr>
            </a:lvl2pPr>
            <a:lvl3pPr marL="625475" indent="-180000" algn="l" rtl="0" eaLnBrk="1" fontAlgn="base" hangingPunct="1">
              <a:spcBef>
                <a:spcPts val="300"/>
              </a:spcBef>
              <a:spcAft>
                <a:spcPts val="300"/>
              </a:spcAft>
              <a:buClr>
                <a:schemeClr val="tx1"/>
              </a:buClr>
              <a:buFont typeface="Arial" pitchFamily="34" charset="0"/>
              <a:defRPr lang="de-DE" sz="1600" dirty="0" smtClean="0">
                <a:solidFill>
                  <a:schemeClr val="tx1"/>
                </a:solidFill>
                <a:latin typeface="+mn-lt"/>
                <a:ea typeface="+mn-ea"/>
                <a:cs typeface="+mn-cs"/>
              </a:defRPr>
            </a:lvl3pPr>
            <a:lvl4pPr marL="864000" indent="-180000" algn="l" rtl="0" eaLnBrk="1" fontAlgn="base" hangingPunct="1">
              <a:spcBef>
                <a:spcPts val="300"/>
              </a:spcBef>
              <a:spcAft>
                <a:spcPts val="300"/>
              </a:spcAft>
              <a:buClr>
                <a:schemeClr val="tx1"/>
              </a:buClr>
              <a:buFont typeface="Arial" pitchFamily="34" charset="0"/>
              <a:defRPr lang="de-DE" sz="1400" dirty="0" smtClean="0">
                <a:solidFill>
                  <a:schemeClr val="tx1"/>
                </a:solidFill>
                <a:latin typeface="+mn-lt"/>
                <a:ea typeface="+mn-ea"/>
                <a:cs typeface="+mn-cs"/>
              </a:defRPr>
            </a:lvl4pPr>
            <a:lvl5pPr marL="1008000" indent="-144000" algn="l" rtl="0" eaLnBrk="1" fontAlgn="base" hangingPunct="1">
              <a:spcBef>
                <a:spcPts val="300"/>
              </a:spcBef>
              <a:spcAft>
                <a:spcPts val="300"/>
              </a:spcAft>
              <a:buClr>
                <a:schemeClr val="tx1"/>
              </a:buClr>
              <a:buFont typeface="Arial" pitchFamily="34" charset="0"/>
              <a:defRPr lang="de-DE" sz="1200" dirty="0">
                <a:solidFill>
                  <a:schemeClr val="tx1"/>
                </a:solidFill>
                <a:latin typeface="+mn-lt"/>
                <a:ea typeface="+mn-ea"/>
                <a:cs typeface="+mn-cs"/>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3" name="Titel 2"/>
          <p:cNvSpPr>
            <a:spLocks noGrp="1"/>
          </p:cNvSpPr>
          <p:nvPr>
            <p:ph type="title"/>
          </p:nvPr>
        </p:nvSpPr>
        <p:spPr bwMode="auto"/>
        <p:txBody>
          <a:bodyPr/>
          <a:lstStyle/>
          <a:p>
            <a:r>
              <a:rPr lang="en-US" smtClean="0"/>
              <a:t>Click to edit Master title style</a:t>
            </a:r>
            <a:endParaRPr lang="de-DE" dirty="0"/>
          </a:p>
        </p:txBody>
      </p:sp>
    </p:spTree>
    <p:extLst>
      <p:ext uri="{BB962C8B-B14F-4D97-AF65-F5344CB8AC3E}">
        <p14:creationId xmlns:p14="http://schemas.microsoft.com/office/powerpoint/2010/main" val="1273110"/>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9"/>
          <p:cNvSpPr>
            <a:spLocks noChangeArrowheads="1"/>
          </p:cNvSpPr>
          <p:nvPr userDrawn="1"/>
        </p:nvSpPr>
        <p:spPr bwMode="auto">
          <a:xfrm>
            <a:off x="1" y="738229"/>
            <a:ext cx="9901238" cy="16859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3" name="Line 31"/>
          <p:cNvSpPr>
            <a:spLocks noChangeShapeType="1"/>
          </p:cNvSpPr>
          <p:nvPr userDrawn="1"/>
        </p:nvSpPr>
        <p:spPr bwMode="auto">
          <a:xfrm>
            <a:off x="1" y="2519363"/>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4" name="Line 31"/>
          <p:cNvSpPr>
            <a:spLocks noChangeShapeType="1"/>
          </p:cNvSpPr>
          <p:nvPr userDrawn="1"/>
        </p:nvSpPr>
        <p:spPr bwMode="auto">
          <a:xfrm>
            <a:off x="1" y="649288"/>
            <a:ext cx="9906000" cy="0"/>
          </a:xfrm>
          <a:prstGeom prst="line">
            <a:avLst/>
          </a:prstGeom>
          <a:noFill/>
          <a:ln w="7620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6" name="Rectangle 5"/>
          <p:cNvSpPr/>
          <p:nvPr userDrawn="1"/>
        </p:nvSpPr>
        <p:spPr>
          <a:xfrm>
            <a:off x="4763" y="5821568"/>
            <a:ext cx="9906000" cy="681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2E2E9C"/>
                </a:solidFill>
                <a:latin typeface="Century Gothic" panose="020B0502020202020204" pitchFamily="34" charset="0"/>
              </a:rPr>
              <a:t>MAKE</a:t>
            </a:r>
            <a:r>
              <a:rPr lang="en-US" sz="2400" b="1" dirty="0">
                <a:solidFill>
                  <a:srgbClr val="2E2E9C"/>
                </a:solidFill>
                <a:latin typeface="Century Gothic" panose="020B0502020202020204" pitchFamily="34" charset="0"/>
              </a:rPr>
              <a:t> SIMPLE </a:t>
            </a:r>
            <a:r>
              <a:rPr lang="en-US" sz="1200" b="1" dirty="0">
                <a:solidFill>
                  <a:srgbClr val="2E2E9C"/>
                </a:solidFill>
                <a:latin typeface="Century Gothic" panose="020B0502020202020204" pitchFamily="34" charset="0"/>
              </a:rPr>
              <a:t>BE</a:t>
            </a:r>
            <a:r>
              <a:rPr lang="en-US" sz="2400" b="1" dirty="0">
                <a:solidFill>
                  <a:srgbClr val="2E2E9C"/>
                </a:solidFill>
                <a:latin typeface="Century Gothic" panose="020B0502020202020204" pitchFamily="34" charset="0"/>
              </a:rPr>
              <a:t> MODERN</a:t>
            </a:r>
            <a:endParaRPr lang="th-TH" sz="2400" b="1" dirty="0">
              <a:solidFill>
                <a:srgbClr val="2E2E9C"/>
              </a:solidFill>
              <a:latin typeface="Century Gothic" panose="020B0502020202020204" pitchFamily="34" charset="0"/>
            </a:endParaRPr>
          </a:p>
        </p:txBody>
      </p:sp>
      <p:sp>
        <p:nvSpPr>
          <p:cNvPr id="7" name="Date Placeholder 3"/>
          <p:cNvSpPr>
            <a:spLocks noGrp="1"/>
          </p:cNvSpPr>
          <p:nvPr>
            <p:ph type="dt" sz="half" idx="10"/>
          </p:nvPr>
        </p:nvSpPr>
        <p:spPr/>
        <p:txBody>
          <a:bodyPr/>
          <a:lstStyle>
            <a:lvl1pPr>
              <a:defRPr/>
            </a:lvl1pPr>
          </a:lstStyle>
          <a:p>
            <a:pPr>
              <a:defRPr/>
            </a:pPr>
            <a:fld id="{00DFE60D-9D05-4DB6-84D4-5E3733B60BAF}"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8E5F796-0285-4A6F-BDD7-842DD8E33E8B}" type="slidenum">
              <a:rPr lang="th-TH">
                <a:solidFill>
                  <a:prstClr val="black">
                    <a:tint val="75000"/>
                  </a:prstClr>
                </a:solidFill>
              </a:rPr>
              <a:pPr>
                <a:defRPr/>
              </a:pPr>
              <a:t>‹#›</a:t>
            </a:fld>
            <a:endParaRPr lang="th-TH">
              <a:solidFill>
                <a:prstClr val="black">
                  <a:tint val="75000"/>
                </a:prstClr>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342926" y="4708865"/>
            <a:ext cx="136366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723711"/>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4390A101-D2B7-42AC-BF16-DE6EEECB7B85}"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27171B6-1455-449A-9B5E-9E62D5763A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4434644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3"/>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648"/>
            <a:ext cx="8543925" cy="1500187"/>
          </a:xfrm>
        </p:spPr>
        <p:txBody>
          <a:bodyPr/>
          <a:lstStyle>
            <a:lvl1pPr marL="0" indent="0">
              <a:buNone/>
              <a:defRPr sz="2400">
                <a:solidFill>
                  <a:schemeClr val="tx1">
                    <a:tint val="75000"/>
                  </a:schemeClr>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EBBAD3-366D-42E8-90DA-1543BF702304}"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C340DD1-ECB2-46DD-BEB6-1B21008D2263}"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673955751"/>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3C2E63F8-7468-48A5-BA13-A40598CCE7B4}"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2200718-39C1-4BDA-847B-518B4F8492DB}"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49729048"/>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9EB31FA9-9D12-41EA-8697-65E4514BA32C}"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EE50540-B215-47DD-BF6E-32E2F2674846}"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12746566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3259C433-AE81-47A2-B66C-B998FBDF5150}"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3D697A3-4BA4-408C-B47A-4339BD097F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822164280"/>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76D5876-BBB3-461B-BA57-336A12B920E5}"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4DD5B83-B812-4116-BA46-BD4DE9D4416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05826081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A6C31C-4EC7-4D4F-A004-1727E63955AE}"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742C5F-AE46-43D7-B418-A62D365AFCD5}"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788801927"/>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821"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682821" y="2057400"/>
            <a:ext cx="319537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3438165-FE34-45B1-BCB6-4905D16FA54C}"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98B380F-1FA7-4963-974E-400D998D3CB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046956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01C0430-E602-48D1-AEAF-E6E9CBE62497}" type="slidenum">
              <a:rPr lang="th-TH"/>
              <a:pPr>
                <a:defRPr/>
              </a:pPr>
              <a:t>‹#›</a:t>
            </a:fld>
            <a:endParaRPr lang="th-TH"/>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95CF9F90-BC80-4DD8-AFCA-69D9BE4B2306}"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B80ED8B-5A2F-4412-A5F5-8211E1913784}"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0259678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B779681A-5CFC-4261-B813-584BAD5C0D24}"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B04639-B15F-4E61-8F8F-0BE28D858CB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077946028"/>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249B7B1B-22E6-4571-B096-06D8471159F3}"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045F3DD-CA8A-44A4-A1D6-428452C01036}"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732428392"/>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3E6B334-E2E6-4640-835F-3DAC7EFCEAFD}"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9899A6-CC0C-4356-A979-93030599A0B9}"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5986366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2016D74-D720-4CD0-96DA-8671C0F6FCB1}"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21201BC-79A9-49FE-8A39-68C1EAE6135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731598472"/>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29B6F390-460C-4066-BBEF-0A637AFE13DA}"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D6652FA-2E93-4C8D-B882-2E5CA159707A}"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683942314"/>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B115FE9F-60B5-440B-9430-FBEB47A46A8B}" type="datetime1">
              <a:rPr lang="th-TH">
                <a:solidFill>
                  <a:prstClr val="black">
                    <a:tint val="75000"/>
                  </a:prstClr>
                </a:solidFill>
              </a:rPr>
              <a:pPr>
                <a:defRPr/>
              </a:pPr>
              <a:t>16/08/59</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6E4A5A1D-6268-4DF7-884D-C07BE2D2DE03}"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722883404"/>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EDF3C4C-CB77-47C0-9A15-BBAB09706184}" type="datetime1">
              <a:rPr lang="th-TH">
                <a:solidFill>
                  <a:prstClr val="black">
                    <a:tint val="75000"/>
                  </a:prstClr>
                </a:solidFill>
              </a:rPr>
              <a:pPr>
                <a:defRPr/>
              </a:pPr>
              <a:t>16/08/59</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852C47A9-5AA7-43B9-9338-E155B1246230}"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209973734"/>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C7E73D-AC26-4A34-AF4E-BB0C0F065C28}" type="datetime1">
              <a:rPr lang="th-TH">
                <a:solidFill>
                  <a:prstClr val="black">
                    <a:tint val="75000"/>
                  </a:prstClr>
                </a:solidFill>
              </a:rPr>
              <a:pPr>
                <a:defRPr/>
              </a:pPr>
              <a:t>16/08/59</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3BC406B0-6263-43D5-A79A-A07EC6CBEC74}"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600395809"/>
      </p:ext>
    </p:extLst>
  </p:cSld>
  <p:clrMapOvr>
    <a:masterClrMapping/>
  </p:clrMapOvr>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5C4A8F-47A9-4D81-A884-AC6CD1BA80B8}"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5DE7227-79B4-43CF-852D-C594B6AE5CE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7040936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8EA08141-D9CA-4662-8740-F7F3E3F84C92}" type="slidenum">
              <a:rPr lang="th-TH"/>
              <a:pPr>
                <a:defRPr/>
              </a:pPr>
              <a:t>‹#›</a:t>
            </a:fld>
            <a:endParaRPr lang="th-TH"/>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5B39A28-07AA-4BB9-B052-EF21BEFB2761}" type="datetime1">
              <a:rPr lang="th-TH">
                <a:solidFill>
                  <a:prstClr val="black">
                    <a:tint val="75000"/>
                  </a:prstClr>
                </a:solidFill>
              </a:rPr>
              <a:pPr>
                <a:defRPr/>
              </a:pPr>
              <a:t>16/08/59</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19EDCFF-DB87-405F-8A4E-008ED47D7379}"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5264626"/>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8D18A39-BA2B-45BB-BEC9-43374C2DED7C}"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D5F10FE-8921-4D61-91DE-B12F0F24F466}"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000056044"/>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8539E1A-E998-42DC-B11C-E0BBDA9140F0}"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B5650E-0660-4513-9A91-04B0DA1D2E4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288240585"/>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0C34E836-6C07-4D19-B180-17DE2E1C436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A36FC459-EB47-4941-8056-5CDE88B78220}" type="slidenum">
              <a:rPr lang="th-TH" altLang="en-US"/>
              <a:pPr>
                <a:defRPr/>
              </a:pPr>
              <a:t>‹#›</a:t>
            </a:fld>
            <a:endParaRPr lang="th-TH" altLang="en-US"/>
          </a:p>
        </p:txBody>
      </p:sp>
    </p:spTree>
    <p:extLst>
      <p:ext uri="{BB962C8B-B14F-4D97-AF65-F5344CB8AC3E}">
        <p14:creationId xmlns:p14="http://schemas.microsoft.com/office/powerpoint/2010/main" val="31109708"/>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DE544B8-A548-417A-8CA4-E2A9ED78F3E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0CE17DA3-1FD2-47C3-9C9A-B311609FD021}" type="slidenum">
              <a:rPr lang="th-TH" altLang="en-US"/>
              <a:pPr>
                <a:defRPr/>
              </a:pPr>
              <a:t>‹#›</a:t>
            </a:fld>
            <a:endParaRPr lang="th-TH" altLang="en-US"/>
          </a:p>
        </p:txBody>
      </p:sp>
    </p:spTree>
    <p:extLst>
      <p:ext uri="{BB962C8B-B14F-4D97-AF65-F5344CB8AC3E}">
        <p14:creationId xmlns:p14="http://schemas.microsoft.com/office/powerpoint/2010/main" val="773891130"/>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93"/>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15"/>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0965D2F-AEC0-459A-875D-C794DDABF3C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03F3F461-0DE4-4103-A65B-EC02C6ACDA81}" type="slidenum">
              <a:rPr lang="th-TH" altLang="en-US"/>
              <a:pPr>
                <a:defRPr/>
              </a:pPr>
              <a:t>‹#›</a:t>
            </a:fld>
            <a:endParaRPr lang="th-TH" altLang="en-US"/>
          </a:p>
        </p:txBody>
      </p:sp>
    </p:spTree>
    <p:extLst>
      <p:ext uri="{BB962C8B-B14F-4D97-AF65-F5344CB8AC3E}">
        <p14:creationId xmlns:p14="http://schemas.microsoft.com/office/powerpoint/2010/main" val="3263675150"/>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BDAF1009-C93F-4AB6-ADD0-E04113E1A820}"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C145AFC7-54AF-4864-9ED0-BB7C1DD4F75B}" type="slidenum">
              <a:rPr lang="th-TH" altLang="en-US"/>
              <a:pPr>
                <a:defRPr/>
              </a:pPr>
              <a:t>‹#›</a:t>
            </a:fld>
            <a:endParaRPr lang="th-TH" altLang="en-US"/>
          </a:p>
        </p:txBody>
      </p:sp>
    </p:spTree>
    <p:extLst>
      <p:ext uri="{BB962C8B-B14F-4D97-AF65-F5344CB8AC3E}">
        <p14:creationId xmlns:p14="http://schemas.microsoft.com/office/powerpoint/2010/main" val="2851961318"/>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9DFB45FE-1116-49D4-8884-845B56924F26}"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33AA48A9-B2D2-4128-B47F-6CEFC52EF603}" type="slidenum">
              <a:rPr lang="th-TH" altLang="en-US"/>
              <a:pPr>
                <a:defRPr/>
              </a:pPr>
              <a:t>‹#›</a:t>
            </a:fld>
            <a:endParaRPr lang="th-TH" altLang="en-US"/>
          </a:p>
        </p:txBody>
      </p:sp>
    </p:spTree>
    <p:extLst>
      <p:ext uri="{BB962C8B-B14F-4D97-AF65-F5344CB8AC3E}">
        <p14:creationId xmlns:p14="http://schemas.microsoft.com/office/powerpoint/2010/main" val="3706954094"/>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9583414-2FE7-4384-AFBD-A9C1010DDB0D}"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7653498-31BF-466D-9DFC-FB094C5C60EE}" type="slidenum">
              <a:rPr lang="th-TH" altLang="en-US"/>
              <a:pPr>
                <a:defRPr/>
              </a:pPr>
              <a:t>‹#›</a:t>
            </a:fld>
            <a:endParaRPr lang="th-TH" altLang="en-US"/>
          </a:p>
        </p:txBody>
      </p:sp>
    </p:spTree>
    <p:extLst>
      <p:ext uri="{BB962C8B-B14F-4D97-AF65-F5344CB8AC3E}">
        <p14:creationId xmlns:p14="http://schemas.microsoft.com/office/powerpoint/2010/main" val="317891103"/>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9E1888-9BED-4F8E-BAD6-70F77E0EE9B1}"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a:xfrm>
            <a:off x="7677151" y="6500952"/>
            <a:ext cx="2228850" cy="365125"/>
          </a:xfrm>
        </p:spPr>
        <p:txBody>
          <a:bodyPr/>
          <a:lstStyle>
            <a:lvl1pPr>
              <a:defRPr>
                <a:latin typeface="Tahoma" pitchFamily="34" charset="0"/>
                <a:cs typeface="Tahoma" pitchFamily="34" charset="0"/>
              </a:defRPr>
            </a:lvl1pPr>
          </a:lstStyle>
          <a:p>
            <a:pPr>
              <a:defRPr/>
            </a:pPr>
            <a:fld id="{12038354-5CA7-40EF-A73E-22540961F79F}" type="slidenum">
              <a:rPr lang="th-TH" altLang="en-US"/>
              <a:pPr>
                <a:defRPr/>
              </a:pPr>
              <a:t>‹#›</a:t>
            </a:fld>
            <a:endParaRPr lang="th-TH" altLang="en-US"/>
          </a:p>
        </p:txBody>
      </p:sp>
    </p:spTree>
    <p:extLst>
      <p:ext uri="{BB962C8B-B14F-4D97-AF65-F5344CB8AC3E}">
        <p14:creationId xmlns:p14="http://schemas.microsoft.com/office/powerpoint/2010/main" val="3930265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A348C197-69FD-4106-89CB-D2AD905E5FE7}" type="slidenum">
              <a:rPr lang="th-TH"/>
              <a:pPr>
                <a:defRPr/>
              </a:pPr>
              <a:t>‹#›</a:t>
            </a:fld>
            <a:endParaRPr lang="th-TH"/>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8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3F15943-5FEE-42AD-9C94-6570CA2F6A93}"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500952"/>
            <a:ext cx="2228850" cy="365125"/>
          </a:xfrm>
        </p:spPr>
        <p:txBody>
          <a:bodyPr/>
          <a:lstStyle>
            <a:lvl1pPr>
              <a:defRPr>
                <a:latin typeface="Tahoma" pitchFamily="34" charset="0"/>
                <a:cs typeface="Tahoma" pitchFamily="34" charset="0"/>
              </a:defRPr>
            </a:lvl1pPr>
          </a:lstStyle>
          <a:p>
            <a:pPr>
              <a:defRPr/>
            </a:pPr>
            <a:fld id="{80A0BED1-042C-4DB0-B683-4B75AC895482}" type="slidenum">
              <a:rPr lang="th-TH" altLang="en-US"/>
              <a:pPr>
                <a:defRPr/>
              </a:pPr>
              <a:t>‹#›</a:t>
            </a:fld>
            <a:endParaRPr lang="th-TH" altLang="en-US"/>
          </a:p>
        </p:txBody>
      </p:sp>
    </p:spTree>
    <p:extLst>
      <p:ext uri="{BB962C8B-B14F-4D97-AF65-F5344CB8AC3E}">
        <p14:creationId xmlns:p14="http://schemas.microsoft.com/office/powerpoint/2010/main" val="1585695036"/>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8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39681D0-E37E-4F4E-B8A3-DAA3FD8F8513}"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493014"/>
            <a:ext cx="2228850" cy="365125"/>
          </a:xfrm>
        </p:spPr>
        <p:txBody>
          <a:bodyPr/>
          <a:lstStyle>
            <a:lvl1pPr>
              <a:defRPr>
                <a:latin typeface="Tahoma" pitchFamily="34" charset="0"/>
                <a:cs typeface="Tahoma" pitchFamily="34" charset="0"/>
              </a:defRPr>
            </a:lvl1pPr>
          </a:lstStyle>
          <a:p>
            <a:pPr>
              <a:defRPr/>
            </a:pPr>
            <a:fld id="{A74C0FEC-63EF-4372-80F0-C4FAE1BEA9C4}" type="slidenum">
              <a:rPr lang="th-TH" altLang="en-US"/>
              <a:pPr>
                <a:defRPr/>
              </a:pPr>
              <a:t>‹#›</a:t>
            </a:fld>
            <a:endParaRPr lang="th-TH" altLang="en-US"/>
          </a:p>
        </p:txBody>
      </p:sp>
    </p:spTree>
    <p:extLst>
      <p:ext uri="{BB962C8B-B14F-4D97-AF65-F5344CB8AC3E}">
        <p14:creationId xmlns:p14="http://schemas.microsoft.com/office/powerpoint/2010/main" val="2866914911"/>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DF947DEE-4C4B-4B76-A9DD-424373FC2E9E}"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475552"/>
            <a:ext cx="2228850" cy="365125"/>
          </a:xfrm>
        </p:spPr>
        <p:txBody>
          <a:bodyPr/>
          <a:lstStyle>
            <a:lvl1pPr>
              <a:defRPr>
                <a:latin typeface="Tahoma" pitchFamily="34" charset="0"/>
                <a:cs typeface="Tahoma" pitchFamily="34" charset="0"/>
              </a:defRPr>
            </a:lvl1pPr>
          </a:lstStyle>
          <a:p>
            <a:pPr>
              <a:defRPr/>
            </a:pPr>
            <a:fld id="{31287F7B-56C5-4E22-96EC-BDE794A933A7}" type="slidenum">
              <a:rPr lang="th-TH" altLang="en-US"/>
              <a:pPr>
                <a:defRPr/>
              </a:pPr>
              <a:t>‹#›</a:t>
            </a:fld>
            <a:endParaRPr lang="th-TH" altLang="en-US"/>
          </a:p>
        </p:txBody>
      </p:sp>
    </p:spTree>
    <p:extLst>
      <p:ext uri="{BB962C8B-B14F-4D97-AF65-F5344CB8AC3E}">
        <p14:creationId xmlns:p14="http://schemas.microsoft.com/office/powerpoint/2010/main" val="930508190"/>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B22B332-3791-442E-97F4-15BD8A33F016}"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507302"/>
            <a:ext cx="2228850" cy="365125"/>
          </a:xfrm>
        </p:spPr>
        <p:txBody>
          <a:bodyPr/>
          <a:lstStyle>
            <a:lvl1pPr>
              <a:defRPr>
                <a:latin typeface="Tahoma" pitchFamily="34" charset="0"/>
                <a:cs typeface="Tahoma" pitchFamily="34" charset="0"/>
              </a:defRPr>
            </a:lvl1pPr>
          </a:lstStyle>
          <a:p>
            <a:pPr>
              <a:defRPr/>
            </a:pPr>
            <a:fld id="{1BC3791D-250E-461C-B7E8-CFD47679A8AC}" type="slidenum">
              <a:rPr lang="th-TH" altLang="en-US"/>
              <a:pPr>
                <a:defRPr/>
              </a:pPr>
              <a:t>‹#›</a:t>
            </a:fld>
            <a:endParaRPr lang="th-TH" altLang="en-US"/>
          </a:p>
        </p:txBody>
      </p:sp>
    </p:spTree>
    <p:extLst>
      <p:ext uri="{BB962C8B-B14F-4D97-AF65-F5344CB8AC3E}">
        <p14:creationId xmlns:p14="http://schemas.microsoft.com/office/powerpoint/2010/main" val="2829065360"/>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9"/>
          <p:cNvSpPr>
            <a:spLocks noChangeArrowheads="1"/>
          </p:cNvSpPr>
          <p:nvPr/>
        </p:nvSpPr>
        <p:spPr bwMode="auto">
          <a:xfrm>
            <a:off x="1" y="2552723"/>
            <a:ext cx="9900841" cy="1687513"/>
          </a:xfrm>
          <a:prstGeom prst="rect">
            <a:avLst/>
          </a:prstGeom>
          <a:solidFill>
            <a:schemeClr val="bg1">
              <a:lumMod val="85000"/>
            </a:schemeClr>
          </a:solidFill>
          <a:ln>
            <a:noFill/>
          </a:ln>
          <a:extLst/>
        </p:spPr>
        <p:txBody>
          <a:bodyPr wrap="none" lIns="91373" tIns="45688" rIns="91373" bIns="45688" anchor="ctr"/>
          <a:lstStyle>
            <a:lvl1pPr eaLnBrk="0" hangingPunct="0">
              <a:defRPr sz="2800">
                <a:solidFill>
                  <a:schemeClr val="tx1"/>
                </a:solidFill>
                <a:latin typeface="Calibri" panose="020F0502020204030204" pitchFamily="34" charset="0"/>
                <a:cs typeface="Angsana New" panose="02020603050405020304" pitchFamily="18" charset="-34"/>
              </a:defRPr>
            </a:lvl1pPr>
            <a:lvl2pPr marL="742950" indent="-285750" eaLnBrk="0" hangingPunct="0">
              <a:defRPr sz="2800">
                <a:solidFill>
                  <a:schemeClr val="tx1"/>
                </a:solidFill>
                <a:latin typeface="Calibri" panose="020F0502020204030204" pitchFamily="34" charset="0"/>
                <a:cs typeface="Angsana New" panose="02020603050405020304" pitchFamily="18" charset="-34"/>
              </a:defRPr>
            </a:lvl2pPr>
            <a:lvl3pPr marL="1143000" indent="-228600" eaLnBrk="0" hangingPunct="0">
              <a:defRPr sz="2800">
                <a:solidFill>
                  <a:schemeClr val="tx1"/>
                </a:solidFill>
                <a:latin typeface="Calibri" panose="020F0502020204030204" pitchFamily="34" charset="0"/>
                <a:cs typeface="Angsana New" panose="02020603050405020304" pitchFamily="18" charset="-34"/>
              </a:defRPr>
            </a:lvl3pPr>
            <a:lvl4pPr marL="1600200" indent="-228600" eaLnBrk="0" hangingPunct="0">
              <a:defRPr sz="2800">
                <a:solidFill>
                  <a:schemeClr val="tx1"/>
                </a:solidFill>
                <a:latin typeface="Calibri" panose="020F0502020204030204" pitchFamily="34" charset="0"/>
                <a:cs typeface="Angsana New" panose="02020603050405020304" pitchFamily="18" charset="-34"/>
              </a:defRPr>
            </a:lvl4pPr>
            <a:lvl5pPr marL="2057400" indent="-228600" eaLnBrk="0" hangingPunct="0">
              <a:defRPr sz="2800">
                <a:solidFill>
                  <a:schemeClr val="tx1"/>
                </a:solidFill>
                <a:latin typeface="Calibri" panose="020F050202020403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9pPr>
          </a:lstStyle>
          <a:p>
            <a:pPr>
              <a:defRPr/>
            </a:pPr>
            <a:endParaRPr lang="en-US" altLang="en-US" sz="1800" smtClean="0">
              <a:solidFill>
                <a:srgbClr val="333333"/>
              </a:solidFill>
              <a:latin typeface="Arial" panose="020B0604020202020204" pitchFamily="34" charset="0"/>
            </a:endParaRPr>
          </a:p>
        </p:txBody>
      </p:sp>
      <p:sp>
        <p:nvSpPr>
          <p:cNvPr id="3" name="Line 31"/>
          <p:cNvSpPr>
            <a:spLocks noChangeShapeType="1"/>
          </p:cNvSpPr>
          <p:nvPr/>
        </p:nvSpPr>
        <p:spPr bwMode="auto">
          <a:xfrm>
            <a:off x="1" y="4335463"/>
            <a:ext cx="9906000" cy="0"/>
          </a:xfrm>
          <a:prstGeom prst="line">
            <a:avLst/>
          </a:prstGeom>
          <a:noFill/>
          <a:ln w="76200">
            <a:solidFill>
              <a:srgbClr val="003399"/>
            </a:solidFill>
            <a:round/>
            <a:headEnd/>
            <a:tailEnd/>
          </a:ln>
          <a:extLst>
            <a:ext uri="{909E8E84-426E-40DD-AFC4-6F175D3DCCD1}">
              <a14:hiddenFill xmlns:a14="http://schemas.microsoft.com/office/drawing/2010/main">
                <a:noFill/>
              </a14:hiddenFill>
            </a:ext>
          </a:extLst>
        </p:spPr>
        <p:txBody>
          <a:bodyPr lIns="91373" tIns="45688" rIns="91373" bIns="45688"/>
          <a:lstStyle/>
          <a:p>
            <a:pPr eaLnBrk="0" hangingPunct="0"/>
            <a:endParaRPr lang="th-TH" smtClean="0">
              <a:solidFill>
                <a:prstClr val="black"/>
              </a:solidFill>
              <a:latin typeface="Calibri" pitchFamily="34" charset="0"/>
            </a:endParaRPr>
          </a:p>
        </p:txBody>
      </p:sp>
      <p:sp>
        <p:nvSpPr>
          <p:cNvPr id="4" name="Line 31"/>
          <p:cNvSpPr>
            <a:spLocks noChangeShapeType="1"/>
          </p:cNvSpPr>
          <p:nvPr/>
        </p:nvSpPr>
        <p:spPr bwMode="auto">
          <a:xfrm>
            <a:off x="1" y="2463800"/>
            <a:ext cx="9906000" cy="0"/>
          </a:xfrm>
          <a:prstGeom prst="line">
            <a:avLst/>
          </a:prstGeom>
          <a:noFill/>
          <a:ln w="76200">
            <a:solidFill>
              <a:srgbClr val="003399"/>
            </a:solidFill>
            <a:round/>
            <a:headEnd/>
            <a:tailEnd/>
          </a:ln>
          <a:extLst>
            <a:ext uri="{909E8E84-426E-40DD-AFC4-6F175D3DCCD1}">
              <a14:hiddenFill xmlns:a14="http://schemas.microsoft.com/office/drawing/2010/main">
                <a:noFill/>
              </a14:hiddenFill>
            </a:ext>
          </a:extLst>
        </p:spPr>
        <p:txBody>
          <a:bodyPr lIns="91373" tIns="45688" rIns="91373" bIns="45688"/>
          <a:lstStyle/>
          <a:p>
            <a:pPr eaLnBrk="0" hangingPunct="0"/>
            <a:endParaRPr lang="th-TH" smtClean="0">
              <a:solidFill>
                <a:prstClr val="black"/>
              </a:solidFill>
              <a:latin typeface="Calibri" pitchFamily="34" charset="0"/>
            </a:endParaRPr>
          </a:p>
        </p:txBody>
      </p:sp>
      <p:pic>
        <p:nvPicPr>
          <p:cNvPr id="5" name="Picture 9"/>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464580" y="5959498"/>
            <a:ext cx="97684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3"/>
          <p:cNvSpPr>
            <a:spLocks noGrp="1"/>
          </p:cNvSpPr>
          <p:nvPr>
            <p:ph type="dt" sz="half" idx="10"/>
          </p:nvPr>
        </p:nvSpPr>
        <p:spPr/>
        <p:txBody>
          <a:bodyPr/>
          <a:lstStyle>
            <a:lvl1pPr>
              <a:defRPr/>
            </a:lvl1pPr>
          </a:lstStyle>
          <a:p>
            <a:pPr>
              <a:defRPr/>
            </a:pPr>
            <a:fld id="{B2BFA254-756E-4E4C-84FF-5D0915B8DF86}" type="datetime1">
              <a:rPr lang="th-TH" altLang="en-US"/>
              <a:pPr>
                <a:defRPr/>
              </a:pPr>
              <a:t>16/08/59</a:t>
            </a:fld>
            <a:endParaRPr lang="th-TH" altLang="en-US"/>
          </a:p>
        </p:txBody>
      </p:sp>
      <p:sp>
        <p:nvSpPr>
          <p:cNvPr id="7" name="Footer Placeholder 4"/>
          <p:cNvSpPr>
            <a:spLocks noGrp="1"/>
          </p:cNvSpPr>
          <p:nvPr>
            <p:ph type="ftr" sz="quarter" idx="11"/>
          </p:nvPr>
        </p:nvSpPr>
        <p:spPr/>
        <p:txBody>
          <a:bodyPr/>
          <a:lstStyle>
            <a:lvl1pPr>
              <a:defRPr/>
            </a:lvl1pPr>
          </a:lstStyle>
          <a:p>
            <a:pPr>
              <a:defRPr/>
            </a:pPr>
            <a:endParaRPr lang="en-US" altLang="en-US"/>
          </a:p>
        </p:txBody>
      </p:sp>
      <p:sp>
        <p:nvSpPr>
          <p:cNvPr id="8" name="Slide Number Placeholder 5"/>
          <p:cNvSpPr>
            <a:spLocks noGrp="1"/>
          </p:cNvSpPr>
          <p:nvPr>
            <p:ph type="sldNum" sz="quarter" idx="12"/>
          </p:nvPr>
        </p:nvSpPr>
        <p:spPr/>
        <p:txBody>
          <a:bodyPr/>
          <a:lstStyle>
            <a:lvl1pPr>
              <a:defRPr/>
            </a:lvl1pPr>
          </a:lstStyle>
          <a:p>
            <a:pPr>
              <a:defRPr/>
            </a:pPr>
            <a:fld id="{B1D84E1C-604D-47CF-A940-347971913B5E}" type="slidenum">
              <a:rPr lang="th-TH" altLang="en-US"/>
              <a:pPr>
                <a:defRPr/>
              </a:pPr>
              <a:t>‹#›</a:t>
            </a:fld>
            <a:endParaRPr lang="th-TH" altLang="en-US"/>
          </a:p>
        </p:txBody>
      </p:sp>
    </p:spTree>
    <p:extLst>
      <p:ext uri="{BB962C8B-B14F-4D97-AF65-F5344CB8AC3E}">
        <p14:creationId xmlns:p14="http://schemas.microsoft.com/office/powerpoint/2010/main" val="1320337599"/>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C45E7B2-456B-49A0-BC3B-EC50B66EF446}" type="datetime1">
              <a:rPr lang="th-TH" altLang="en-US"/>
              <a:pPr>
                <a:defRPr/>
              </a:pPr>
              <a:t>16/08/59</a:t>
            </a:fld>
            <a:endParaRPr lang="th-TH"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0659830-8FB7-49AE-A513-CF3378C8D663}" type="slidenum">
              <a:rPr lang="th-TH" altLang="en-US"/>
              <a:pPr>
                <a:defRPr/>
              </a:pPr>
              <a:t>‹#›</a:t>
            </a:fld>
            <a:endParaRPr lang="th-TH" altLang="en-US"/>
          </a:p>
        </p:txBody>
      </p:sp>
    </p:spTree>
    <p:extLst>
      <p:ext uri="{BB962C8B-B14F-4D97-AF65-F5344CB8AC3E}">
        <p14:creationId xmlns:p14="http://schemas.microsoft.com/office/powerpoint/2010/main" val="1037229373"/>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61"/>
            <a:ext cx="8543925"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675884" y="4589486"/>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062656B-23EF-41CB-A787-E59316486B7E}" type="datetime1">
              <a:rPr lang="th-TH" altLang="en-US"/>
              <a:pPr>
                <a:defRPr/>
              </a:pPr>
              <a:t>16/08/59</a:t>
            </a:fld>
            <a:endParaRPr lang="th-TH"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A598589-E3D6-45B6-A97E-B52734DBAEB6}" type="slidenum">
              <a:rPr lang="th-TH" altLang="en-US"/>
              <a:pPr>
                <a:defRPr/>
              </a:pPr>
              <a:t>‹#›</a:t>
            </a:fld>
            <a:endParaRPr lang="th-TH" altLang="en-US"/>
          </a:p>
        </p:txBody>
      </p:sp>
    </p:spTree>
    <p:extLst>
      <p:ext uri="{BB962C8B-B14F-4D97-AF65-F5344CB8AC3E}">
        <p14:creationId xmlns:p14="http://schemas.microsoft.com/office/powerpoint/2010/main" val="877104461"/>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1038"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4" y="1825625"/>
            <a:ext cx="418941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C2B7C0CD-F6C9-44C2-A252-2277AE3C1040}" type="datetime1">
              <a:rPr lang="th-TH" altLang="en-US"/>
              <a:pPr>
                <a:defRPr/>
              </a:pPr>
              <a:t>16/08/59</a:t>
            </a:fld>
            <a:endParaRPr lang="th-TH"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074DA69B-0CFD-4457-9CE1-021F07E14A13}" type="slidenum">
              <a:rPr lang="th-TH" altLang="en-US"/>
              <a:pPr>
                <a:defRPr/>
              </a:pPr>
              <a:t>‹#›</a:t>
            </a:fld>
            <a:endParaRPr lang="th-TH" altLang="en-US"/>
          </a:p>
        </p:txBody>
      </p:sp>
    </p:spTree>
    <p:extLst>
      <p:ext uri="{BB962C8B-B14F-4D97-AF65-F5344CB8AC3E}">
        <p14:creationId xmlns:p14="http://schemas.microsoft.com/office/powerpoint/2010/main" val="3127502691"/>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761" y="365129"/>
            <a:ext cx="8543925"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82758" y="1681163"/>
            <a:ext cx="41911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758" y="2505075"/>
            <a:ext cx="419113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14914" y="1681163"/>
            <a:ext cx="421177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5"/>
            <a:ext cx="421177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7382600A-96B0-4FA4-B265-01EF16DDAC8F}" type="datetime1">
              <a:rPr lang="th-TH" altLang="en-US"/>
              <a:pPr>
                <a:defRPr/>
              </a:pPr>
              <a:t>16/08/59</a:t>
            </a:fld>
            <a:endParaRPr lang="th-TH"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862B26DF-C19D-4F9A-BE51-AEBB8B3B4002}" type="slidenum">
              <a:rPr lang="th-TH" altLang="en-US"/>
              <a:pPr>
                <a:defRPr/>
              </a:pPr>
              <a:t>‹#›</a:t>
            </a:fld>
            <a:endParaRPr lang="th-TH" altLang="en-US"/>
          </a:p>
        </p:txBody>
      </p:sp>
    </p:spTree>
    <p:extLst>
      <p:ext uri="{BB962C8B-B14F-4D97-AF65-F5344CB8AC3E}">
        <p14:creationId xmlns:p14="http://schemas.microsoft.com/office/powerpoint/2010/main" val="3082052904"/>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53C746E4-4257-49B0-B8DC-ACD32D30475A}" type="datetime1">
              <a:rPr lang="th-TH" altLang="en-US"/>
              <a:pPr>
                <a:defRPr/>
              </a:pPr>
              <a:t>16/08/59</a:t>
            </a:fld>
            <a:endParaRPr lang="th-TH"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B455051E-229F-4B67-ADB4-8A44FCABEF78}" type="slidenum">
              <a:rPr lang="th-TH" altLang="en-US"/>
              <a:pPr>
                <a:defRPr/>
              </a:pPr>
              <a:t>‹#›</a:t>
            </a:fld>
            <a:endParaRPr lang="th-TH" altLang="en-US"/>
          </a:p>
        </p:txBody>
      </p:sp>
    </p:spTree>
    <p:extLst>
      <p:ext uri="{BB962C8B-B14F-4D97-AF65-F5344CB8AC3E}">
        <p14:creationId xmlns:p14="http://schemas.microsoft.com/office/powerpoint/2010/main" val="1647536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29B6F390-460C-4066-BBEF-0A637AFE13DA}"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5D6652FA-2E93-4C8D-B882-2E5CA159707A}" type="slidenum">
              <a:rPr lang="th-TH"/>
              <a:pPr>
                <a:defRPr/>
              </a:pPr>
              <a:t>‹#›</a:t>
            </a:fld>
            <a:endParaRPr lang="th-TH"/>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1A057927-5E5C-47EE-BAFB-A07FD9C06A3A}" type="slidenum">
              <a:rPr lang="th-TH"/>
              <a:pPr>
                <a:defRPr/>
              </a:pPr>
              <a:t>‹#›</a:t>
            </a:fld>
            <a:endParaRPr lang="th-TH"/>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245DD5D-E96E-440E-8690-2A0B4477D0A7}" type="datetime1">
              <a:rPr lang="th-TH" altLang="en-US"/>
              <a:pPr>
                <a:defRPr/>
              </a:pPr>
              <a:t>16/08/59</a:t>
            </a:fld>
            <a:endParaRPr lang="th-TH"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DE6B307F-DE2B-45EB-9352-8D63D63A2132}" type="slidenum">
              <a:rPr lang="th-TH" altLang="en-US"/>
              <a:pPr>
                <a:defRPr/>
              </a:pPr>
              <a:t>‹#›</a:t>
            </a:fld>
            <a:endParaRPr lang="th-TH" altLang="en-US"/>
          </a:p>
        </p:txBody>
      </p:sp>
    </p:spTree>
    <p:extLst>
      <p:ext uri="{BB962C8B-B14F-4D97-AF65-F5344CB8AC3E}">
        <p14:creationId xmlns:p14="http://schemas.microsoft.com/office/powerpoint/2010/main" val="459906028"/>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770" y="457200"/>
            <a:ext cx="3195373"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4211770" y="987448"/>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82770"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21011A-7327-4F86-8A5A-BDF2DC22C536}" type="datetime1">
              <a:rPr lang="th-TH" altLang="en-US"/>
              <a:pPr>
                <a:defRPr/>
              </a:pPr>
              <a:t>16/08/59</a:t>
            </a:fld>
            <a:endParaRPr lang="th-TH"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F09E74FB-8A28-4052-BC6F-BB41C8C8D35B}" type="slidenum">
              <a:rPr lang="th-TH" altLang="en-US"/>
              <a:pPr>
                <a:defRPr/>
              </a:pPr>
              <a:t>‹#›</a:t>
            </a:fld>
            <a:endParaRPr lang="th-TH" altLang="en-US"/>
          </a:p>
        </p:txBody>
      </p:sp>
    </p:spTree>
    <p:extLst>
      <p:ext uri="{BB962C8B-B14F-4D97-AF65-F5344CB8AC3E}">
        <p14:creationId xmlns:p14="http://schemas.microsoft.com/office/powerpoint/2010/main" val="790871419"/>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770" y="457200"/>
            <a:ext cx="3195373"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4211770" y="987448"/>
            <a:ext cx="5014913"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682770"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4DDDA0D-C44C-411C-A0EE-CFD7479DC3DD}" type="datetime1">
              <a:rPr lang="th-TH" altLang="en-US"/>
              <a:pPr>
                <a:defRPr/>
              </a:pPr>
              <a:t>16/08/59</a:t>
            </a:fld>
            <a:endParaRPr lang="th-TH"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787F6B3D-434E-428E-B1A1-B533396AC7D4}" type="slidenum">
              <a:rPr lang="th-TH" altLang="en-US"/>
              <a:pPr>
                <a:defRPr/>
              </a:pPr>
              <a:t>‹#›</a:t>
            </a:fld>
            <a:endParaRPr lang="th-TH" altLang="en-US"/>
          </a:p>
        </p:txBody>
      </p:sp>
    </p:spTree>
    <p:extLst>
      <p:ext uri="{BB962C8B-B14F-4D97-AF65-F5344CB8AC3E}">
        <p14:creationId xmlns:p14="http://schemas.microsoft.com/office/powerpoint/2010/main" val="1564588300"/>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67112FB7-53B5-42DB-899F-84BDBF6CDE2E}" type="datetime1">
              <a:rPr lang="th-TH" altLang="en-US"/>
              <a:pPr>
                <a:defRPr/>
              </a:pPr>
              <a:t>16/08/59</a:t>
            </a:fld>
            <a:endParaRPr lang="th-TH"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219C4878-1C51-4A86-AE22-7F49C4EA4F4D}" type="slidenum">
              <a:rPr lang="th-TH" altLang="en-US"/>
              <a:pPr>
                <a:defRPr/>
              </a:pPr>
              <a:t>‹#›</a:t>
            </a:fld>
            <a:endParaRPr lang="th-TH" altLang="en-US"/>
          </a:p>
        </p:txBody>
      </p:sp>
    </p:spTree>
    <p:extLst>
      <p:ext uri="{BB962C8B-B14F-4D97-AF65-F5344CB8AC3E}">
        <p14:creationId xmlns:p14="http://schemas.microsoft.com/office/powerpoint/2010/main" val="400759319"/>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94" y="365125"/>
            <a:ext cx="2135981"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1040" y="365125"/>
            <a:ext cx="6242844"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0DFEB7FE-8061-498A-8457-F213B71EAA3B}" type="datetime1">
              <a:rPr lang="th-TH" altLang="en-US"/>
              <a:pPr>
                <a:defRPr/>
              </a:pPr>
              <a:t>16/08/59</a:t>
            </a:fld>
            <a:endParaRPr lang="th-TH"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C7F7C1D2-9824-49D1-B84E-F84FFE8ADBDC}" type="slidenum">
              <a:rPr lang="th-TH" altLang="en-US"/>
              <a:pPr>
                <a:defRPr/>
              </a:pPr>
              <a:t>‹#›</a:t>
            </a:fld>
            <a:endParaRPr lang="th-TH" altLang="en-US"/>
          </a:p>
        </p:txBody>
      </p:sp>
    </p:spTree>
    <p:extLst>
      <p:ext uri="{BB962C8B-B14F-4D97-AF65-F5344CB8AC3E}">
        <p14:creationId xmlns:p14="http://schemas.microsoft.com/office/powerpoint/2010/main" val="1754846068"/>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2130434"/>
            <a:ext cx="8420100" cy="1470025"/>
          </a:xfrm>
          <a:prstGeom prst="rect">
            <a:avLst/>
          </a:prstGeom>
        </p:spPr>
        <p:txBody>
          <a:bodyPr/>
          <a:lstStyle/>
          <a:p>
            <a:r>
              <a:rPr lang="en-US" smtClean="0"/>
              <a:t>Click to edit Master title style</a:t>
            </a:r>
            <a:endParaRPr lang="th-TH"/>
          </a:p>
        </p:txBody>
      </p:sp>
      <p:sp>
        <p:nvSpPr>
          <p:cNvPr id="3" name="Subtitle 2"/>
          <p:cNvSpPr>
            <a:spLocks noGrp="1"/>
          </p:cNvSpPr>
          <p:nvPr>
            <p:ph type="subTitle" idx="1"/>
          </p:nvPr>
        </p:nvSpPr>
        <p:spPr>
          <a:xfrm>
            <a:off x="1485900" y="3886200"/>
            <a:ext cx="6934201"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DC61ADC2-83DB-4F9C-BD1A-0EB8DB2DDAE5}"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A344E705-7642-46D6-AE16-9E1246A440E2}"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123962525"/>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a:prstGeom prst="rect">
            <a:avLst/>
          </a:prstGeom>
        </p:spPr>
        <p:txBody>
          <a:bodyPr/>
          <a:lstStyle/>
          <a:p>
            <a:r>
              <a:rPr lang="en-US" smtClean="0"/>
              <a:t>Click to edit Master title style</a:t>
            </a:r>
            <a:endParaRPr lang="th-TH"/>
          </a:p>
        </p:txBody>
      </p:sp>
      <p:sp>
        <p:nvSpPr>
          <p:cNvPr id="3" name="Content Placeholder 2"/>
          <p:cNvSpPr>
            <a:spLocks noGrp="1"/>
          </p:cNvSpPr>
          <p:nvPr>
            <p:ph idx="1"/>
          </p:nvPr>
        </p:nvSpPr>
        <p:spPr>
          <a:xfrm>
            <a:off x="495300" y="1600206"/>
            <a:ext cx="8915401"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7DD8C010-23CC-4D1A-BF02-817DCAB398D4}"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C4D2EFAB-340A-480B-A855-02D777D4053C}"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2155281545"/>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9"/>
            <a:ext cx="8420100" cy="1362075"/>
          </a:xfrm>
          <a:prstGeom prst="rect">
            <a:avLst/>
          </a:prstGeo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E3ADEA33-C796-46EC-8930-E8795C90D53C}"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71015534-24D4-4306-9B71-E33B871A2A21}"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973448414"/>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a:prstGeom prst="rect">
            <a:avLst/>
          </a:prstGeom>
        </p:spPr>
        <p:txBody>
          <a:bodyPr/>
          <a:lstStyle/>
          <a:p>
            <a:r>
              <a:rPr lang="en-US" smtClean="0"/>
              <a:t>Click to edit Master title style</a:t>
            </a:r>
            <a:endParaRPr lang="th-TH"/>
          </a:p>
        </p:txBody>
      </p:sp>
      <p:sp>
        <p:nvSpPr>
          <p:cNvPr id="3" name="Content Placeholder 2"/>
          <p:cNvSpPr>
            <a:spLocks noGrp="1"/>
          </p:cNvSpPr>
          <p:nvPr>
            <p:ph sz="half" idx="1"/>
          </p:nvPr>
        </p:nvSpPr>
        <p:spPr>
          <a:xfrm>
            <a:off x="495300" y="1600206"/>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5035550" y="1600206"/>
            <a:ext cx="437515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9167156B-EB8E-4B04-ADC4-837D34A63AFE}" type="datetime1">
              <a:rPr lang="th-TH" altLang="en-US">
                <a:latin typeface="Calibri" pitchFamily="34" charset="0"/>
              </a:rPr>
              <a:pPr>
                <a:defRPr/>
              </a:pPr>
              <a:t>16/08/59</a:t>
            </a:fld>
            <a:endParaRPr lang="th-TH" altLang="en-US">
              <a:latin typeface="Calibri" pitchFamily="34" charset="0"/>
            </a:endParaRPr>
          </a:p>
        </p:txBody>
      </p:sp>
      <p:sp>
        <p:nvSpPr>
          <p:cNvPr id="6" name="Footer Placeholder 5"/>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7" name="Slide Number Placeholder 6"/>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0EA89905-2383-4921-8B02-6982A498E500}"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1427047866"/>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a:prstGeom prst="rect">
            <a:avLst/>
          </a:prstGeo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95300" y="1535113"/>
            <a:ext cx="437687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5032114" y="1535113"/>
            <a:ext cx="437859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4" y="2174875"/>
            <a:ext cx="437859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C574ED4B-95A5-46B6-8D9C-3316E1C4C88D}" type="datetime1">
              <a:rPr lang="th-TH" altLang="en-US">
                <a:latin typeface="Calibri" pitchFamily="34" charset="0"/>
              </a:rPr>
              <a:pPr>
                <a:defRPr/>
              </a:pPr>
              <a:t>16/08/59</a:t>
            </a:fld>
            <a:endParaRPr lang="th-TH" altLang="en-US">
              <a:latin typeface="Calibri" pitchFamily="34" charset="0"/>
            </a:endParaRPr>
          </a:p>
        </p:txBody>
      </p:sp>
      <p:sp>
        <p:nvSpPr>
          <p:cNvPr id="8" name="Footer Placeholder 7"/>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9" name="Slide Number Placeholder 8"/>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E55375DA-6DB0-491F-8639-ED83410EFA27}"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42261375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872973" y="273097"/>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64EA48B-0848-4891-AF8C-1A99D7261AA7}" type="slidenum">
              <a:rPr lang="th-TH"/>
              <a:pPr>
                <a:defRPr/>
              </a:pPr>
              <a:t>‹#›</a:t>
            </a:fld>
            <a:endParaRPr lang="th-TH"/>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a:prstGeom prst="rect">
            <a:avLst/>
          </a:prstGeom>
        </p:spPr>
        <p:txBody>
          <a:bodyPr/>
          <a:lstStyle/>
          <a:p>
            <a:r>
              <a:rPr lang="en-US" smtClean="0"/>
              <a:t>Click to edit Master title style</a:t>
            </a:r>
            <a:endParaRPr lang="th-TH"/>
          </a:p>
        </p:txBody>
      </p:sp>
      <p:sp>
        <p:nvSpPr>
          <p:cNvPr id="3" name="Date Placeholder 2"/>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C917AA0A-8B1D-4D0E-8BAC-DE99D843402D}" type="datetime1">
              <a:rPr lang="th-TH" altLang="en-US">
                <a:latin typeface="Calibri" pitchFamily="34" charset="0"/>
              </a:rPr>
              <a:pPr>
                <a:defRPr/>
              </a:pPr>
              <a:t>16/08/59</a:t>
            </a:fld>
            <a:endParaRPr lang="th-TH" altLang="en-US">
              <a:latin typeface="Calibri" pitchFamily="34" charset="0"/>
            </a:endParaRPr>
          </a:p>
        </p:txBody>
      </p:sp>
      <p:sp>
        <p:nvSpPr>
          <p:cNvPr id="4" name="Footer Placeholder 3"/>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5" name="Slide Number Placeholder 4"/>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10FE00D0-AA67-40DA-B42A-C58AAD4F3AFA}"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4281113594"/>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E604DE08-C4C4-4CEB-8470-F67778D1F21A}" type="datetime1">
              <a:rPr lang="th-TH" altLang="en-US">
                <a:latin typeface="Calibri" pitchFamily="34" charset="0"/>
              </a:rPr>
              <a:pPr>
                <a:defRPr/>
              </a:pPr>
              <a:t>16/08/59</a:t>
            </a:fld>
            <a:endParaRPr lang="th-TH" altLang="en-US">
              <a:latin typeface="Calibri" pitchFamily="34" charset="0"/>
            </a:endParaRPr>
          </a:p>
        </p:txBody>
      </p:sp>
      <p:sp>
        <p:nvSpPr>
          <p:cNvPr id="3" name="Footer Placeholder 2"/>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4" name="Slide Number Placeholder 3"/>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C9C3A7DC-E7FE-4D9F-A4EB-425458DBFC64}"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579070410"/>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872973" y="273059"/>
            <a:ext cx="553772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95300" y="1435103"/>
            <a:ext cx="3259006"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6803907B-EF5D-4E5F-936A-166853146EF2}" type="datetime1">
              <a:rPr lang="th-TH" altLang="en-US">
                <a:latin typeface="Calibri" pitchFamily="34" charset="0"/>
              </a:rPr>
              <a:pPr>
                <a:defRPr/>
              </a:pPr>
              <a:t>16/08/59</a:t>
            </a:fld>
            <a:endParaRPr lang="th-TH" altLang="en-US">
              <a:latin typeface="Calibri" pitchFamily="34" charset="0"/>
            </a:endParaRPr>
          </a:p>
        </p:txBody>
      </p:sp>
      <p:sp>
        <p:nvSpPr>
          <p:cNvPr id="6" name="Footer Placeholder 5"/>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7" name="Slide Number Placeholder 6"/>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7A981561-15B9-4270-B885-0EA3F96AAA2B}"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2026853273"/>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6" y="4800600"/>
            <a:ext cx="5943600" cy="566738"/>
          </a:xfrm>
          <a:prstGeom prst="rect">
            <a:avLst/>
          </a:prstGeo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941646"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1941646"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BFC835DD-2D92-4010-BFAD-E8029DDA866D}" type="datetime1">
              <a:rPr lang="th-TH" altLang="en-US">
                <a:latin typeface="Calibri" pitchFamily="34" charset="0"/>
              </a:rPr>
              <a:pPr>
                <a:defRPr/>
              </a:pPr>
              <a:t>16/08/59</a:t>
            </a:fld>
            <a:endParaRPr lang="th-TH" altLang="en-US">
              <a:latin typeface="Calibri" pitchFamily="34" charset="0"/>
            </a:endParaRPr>
          </a:p>
        </p:txBody>
      </p:sp>
      <p:sp>
        <p:nvSpPr>
          <p:cNvPr id="6" name="Footer Placeholder 5"/>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7" name="Slide Number Placeholder 6"/>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C299F312-8D7C-48DA-9741-D9E456BF6E73}"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2057742659"/>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a:prstGeom prst="rect">
            <a:avLst/>
          </a:prstGeom>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1600206"/>
            <a:ext cx="8915401"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030819DA-8001-43C5-ADFA-A1A4CD01DD84}"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E3D777EE-F2BB-4E35-9E64-67E4636BBF76}"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2646926062"/>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647"/>
            <a:ext cx="2228850" cy="5851525"/>
          </a:xfrm>
          <a:prstGeom prst="rect">
            <a:avLst/>
          </a:prstGeo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274647"/>
            <a:ext cx="652145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a:xfrm>
            <a:off x="495300"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fld id="{8ACBF432-F2E9-473C-8CB1-ACC57A07BFE3}"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11"/>
          </p:nvPr>
        </p:nvSpPr>
        <p:spPr>
          <a:xfrm>
            <a:off x="3384551" y="6356353"/>
            <a:ext cx="31369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prstClr val="black"/>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12"/>
          </p:nvPr>
        </p:nvSpPr>
        <p:spPr>
          <a:xfrm>
            <a:off x="7099301" y="6356353"/>
            <a:ext cx="2311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solidFill>
                  <a:srgbClr val="000000"/>
                </a:solidFill>
                <a:cs typeface="Cordia New" pitchFamily="34" charset="-34"/>
              </a:defRPr>
            </a:lvl1pPr>
          </a:lstStyle>
          <a:p>
            <a:pPr>
              <a:defRPr/>
            </a:pPr>
            <a:fld id="{96325DAD-45FC-414D-8ECA-8D87465D5498}"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131302314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0C34E836-6C07-4D19-B180-17DE2E1C436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A36FC459-EB47-4941-8056-5CDE88B78220}" type="slidenum">
              <a:rPr lang="th-TH" altLang="en-US"/>
              <a:pPr>
                <a:defRPr/>
              </a:pPr>
              <a:t>‹#›</a:t>
            </a:fld>
            <a:endParaRPr lang="th-TH" altLang="en-US"/>
          </a:p>
        </p:txBody>
      </p:sp>
    </p:spTree>
    <p:extLst>
      <p:ext uri="{BB962C8B-B14F-4D97-AF65-F5344CB8AC3E}">
        <p14:creationId xmlns:p14="http://schemas.microsoft.com/office/powerpoint/2010/main" val="335186635"/>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DE544B8-A548-417A-8CA4-E2A9ED78F3E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0CE17DA3-1FD2-47C3-9C9A-B311609FD021}" type="slidenum">
              <a:rPr lang="th-TH" altLang="en-US"/>
              <a:pPr>
                <a:defRPr/>
              </a:pPr>
              <a:t>‹#›</a:t>
            </a:fld>
            <a:endParaRPr lang="th-TH" altLang="en-US"/>
          </a:p>
        </p:txBody>
      </p:sp>
    </p:spTree>
    <p:extLst>
      <p:ext uri="{BB962C8B-B14F-4D97-AF65-F5344CB8AC3E}">
        <p14:creationId xmlns:p14="http://schemas.microsoft.com/office/powerpoint/2010/main" val="3920299913"/>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73"/>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595"/>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0965D2F-AEC0-459A-875D-C794DDABF3C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03F3F461-0DE4-4103-A65B-EC02C6ACDA81}" type="slidenum">
              <a:rPr lang="th-TH" altLang="en-US"/>
              <a:pPr>
                <a:defRPr/>
              </a:pPr>
              <a:t>‹#›</a:t>
            </a:fld>
            <a:endParaRPr lang="th-TH" altLang="en-US"/>
          </a:p>
        </p:txBody>
      </p:sp>
    </p:spTree>
    <p:extLst>
      <p:ext uri="{BB962C8B-B14F-4D97-AF65-F5344CB8AC3E}">
        <p14:creationId xmlns:p14="http://schemas.microsoft.com/office/powerpoint/2010/main" val="645406287"/>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BDAF1009-C93F-4AB6-ADD0-E04113E1A820}"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C145AFC7-54AF-4864-9ED0-BB7C1DD4F75B}" type="slidenum">
              <a:rPr lang="th-TH" altLang="en-US"/>
              <a:pPr>
                <a:defRPr/>
              </a:pPr>
              <a:t>‹#›</a:t>
            </a:fld>
            <a:endParaRPr lang="th-TH" altLang="en-US"/>
          </a:p>
        </p:txBody>
      </p:sp>
    </p:spTree>
    <p:extLst>
      <p:ext uri="{BB962C8B-B14F-4D97-AF65-F5344CB8AC3E}">
        <p14:creationId xmlns:p14="http://schemas.microsoft.com/office/powerpoint/2010/main" val="33394151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6" y="4800600"/>
            <a:ext cx="59436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941646" y="612775"/>
            <a:ext cx="5943600" cy="4114800"/>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endParaRPr lang="th-TH" noProof="0"/>
          </a:p>
        </p:txBody>
      </p:sp>
      <p:sp>
        <p:nvSpPr>
          <p:cNvPr id="4" name="Text Placeholder 3"/>
          <p:cNvSpPr>
            <a:spLocks noGrp="1"/>
          </p:cNvSpPr>
          <p:nvPr>
            <p:ph type="body" sz="half" idx="2"/>
          </p:nvPr>
        </p:nvSpPr>
        <p:spPr>
          <a:xfrm>
            <a:off x="1941646" y="5367338"/>
            <a:ext cx="5943600" cy="804862"/>
          </a:xfrm>
        </p:spPr>
        <p:txBody>
          <a:bodyPr/>
          <a:lstStyle>
            <a:lvl1pPr marL="0" indent="0">
              <a:buNone/>
              <a:defRPr sz="1400"/>
            </a:lvl1pPr>
            <a:lvl2pPr marL="457197" indent="0">
              <a:buNone/>
              <a:defRPr sz="1200"/>
            </a:lvl2pPr>
            <a:lvl3pPr marL="914395" indent="0">
              <a:buNone/>
              <a:defRPr sz="1000"/>
            </a:lvl3pPr>
            <a:lvl4pPr marL="1371592" indent="0">
              <a:buNone/>
              <a:defRPr sz="900"/>
            </a:lvl4pPr>
            <a:lvl5pPr marL="1828789" indent="0">
              <a:buNone/>
              <a:defRPr sz="900"/>
            </a:lvl5pPr>
            <a:lvl6pPr marL="2285987" indent="0">
              <a:buNone/>
              <a:defRPr sz="900"/>
            </a:lvl6pPr>
            <a:lvl7pPr marL="2743184" indent="0">
              <a:buNone/>
              <a:defRPr sz="900"/>
            </a:lvl7pPr>
            <a:lvl8pPr marL="3200381" indent="0">
              <a:buNone/>
              <a:defRPr sz="900"/>
            </a:lvl8pPr>
            <a:lvl9pPr marL="3657579"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E6428D02-D8F3-4AC3-B827-367C1B018D89}" type="slidenum">
              <a:rPr lang="th-TH"/>
              <a:pPr>
                <a:defRPr/>
              </a:pPr>
              <a:t>‹#›</a:t>
            </a:fld>
            <a:endParaRPr lang="th-TH"/>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9DFB45FE-1116-49D4-8884-845B56924F26}"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33AA48A9-B2D2-4128-B47F-6CEFC52EF603}" type="slidenum">
              <a:rPr lang="th-TH" altLang="en-US"/>
              <a:pPr>
                <a:defRPr/>
              </a:pPr>
              <a:t>‹#›</a:t>
            </a:fld>
            <a:endParaRPr lang="th-TH" altLang="en-US"/>
          </a:p>
        </p:txBody>
      </p:sp>
    </p:spTree>
    <p:extLst>
      <p:ext uri="{BB962C8B-B14F-4D97-AF65-F5344CB8AC3E}">
        <p14:creationId xmlns:p14="http://schemas.microsoft.com/office/powerpoint/2010/main" val="2310100676"/>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9583414-2FE7-4384-AFBD-A9C1010DDB0D}"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7653498-31BF-466D-9DFC-FB094C5C60EE}" type="slidenum">
              <a:rPr lang="th-TH" altLang="en-US"/>
              <a:pPr>
                <a:defRPr/>
              </a:pPr>
              <a:t>‹#›</a:t>
            </a:fld>
            <a:endParaRPr lang="th-TH" altLang="en-US"/>
          </a:p>
        </p:txBody>
      </p:sp>
    </p:spTree>
    <p:extLst>
      <p:ext uri="{BB962C8B-B14F-4D97-AF65-F5344CB8AC3E}">
        <p14:creationId xmlns:p14="http://schemas.microsoft.com/office/powerpoint/2010/main" val="932988285"/>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9E1888-9BED-4F8E-BAD6-70F77E0EE9B1}"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a:xfrm>
            <a:off x="7677151" y="6500932"/>
            <a:ext cx="2228850" cy="365125"/>
          </a:xfrm>
        </p:spPr>
        <p:txBody>
          <a:bodyPr/>
          <a:lstStyle>
            <a:lvl1pPr>
              <a:defRPr>
                <a:latin typeface="Tahoma" pitchFamily="34" charset="0"/>
                <a:cs typeface="Tahoma" pitchFamily="34" charset="0"/>
              </a:defRPr>
            </a:lvl1pPr>
          </a:lstStyle>
          <a:p>
            <a:pPr>
              <a:defRPr/>
            </a:pPr>
            <a:fld id="{12038354-5CA7-40EF-A73E-22540961F79F}" type="slidenum">
              <a:rPr lang="th-TH" altLang="en-US"/>
              <a:pPr>
                <a:defRPr/>
              </a:pPr>
              <a:t>‹#›</a:t>
            </a:fld>
            <a:endParaRPr lang="th-TH" altLang="en-US"/>
          </a:p>
        </p:txBody>
      </p:sp>
    </p:spTree>
    <p:extLst>
      <p:ext uri="{BB962C8B-B14F-4D97-AF65-F5344CB8AC3E}">
        <p14:creationId xmlns:p14="http://schemas.microsoft.com/office/powerpoint/2010/main" val="4172825392"/>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6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3F15943-5FEE-42AD-9C94-6570CA2F6A93}"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500932"/>
            <a:ext cx="2228850" cy="365125"/>
          </a:xfrm>
        </p:spPr>
        <p:txBody>
          <a:bodyPr/>
          <a:lstStyle>
            <a:lvl1pPr>
              <a:defRPr>
                <a:latin typeface="Tahoma" pitchFamily="34" charset="0"/>
                <a:cs typeface="Tahoma" pitchFamily="34" charset="0"/>
              </a:defRPr>
            </a:lvl1pPr>
          </a:lstStyle>
          <a:p>
            <a:pPr>
              <a:defRPr/>
            </a:pPr>
            <a:fld id="{80A0BED1-042C-4DB0-B683-4B75AC895482}" type="slidenum">
              <a:rPr lang="th-TH" altLang="en-US"/>
              <a:pPr>
                <a:defRPr/>
              </a:pPr>
              <a:t>‹#›</a:t>
            </a:fld>
            <a:endParaRPr lang="th-TH" altLang="en-US"/>
          </a:p>
        </p:txBody>
      </p:sp>
    </p:spTree>
    <p:extLst>
      <p:ext uri="{BB962C8B-B14F-4D97-AF65-F5344CB8AC3E}">
        <p14:creationId xmlns:p14="http://schemas.microsoft.com/office/powerpoint/2010/main" val="3240502951"/>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6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39681D0-E37E-4F4E-B8A3-DAA3FD8F8513}"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a:xfrm>
            <a:off x="7677151" y="6492994"/>
            <a:ext cx="2228850" cy="365125"/>
          </a:xfrm>
        </p:spPr>
        <p:txBody>
          <a:bodyPr/>
          <a:lstStyle>
            <a:lvl1pPr>
              <a:defRPr>
                <a:latin typeface="Tahoma" pitchFamily="34" charset="0"/>
                <a:cs typeface="Tahoma" pitchFamily="34" charset="0"/>
              </a:defRPr>
            </a:lvl1pPr>
          </a:lstStyle>
          <a:p>
            <a:pPr>
              <a:defRPr/>
            </a:pPr>
            <a:fld id="{A74C0FEC-63EF-4372-80F0-C4FAE1BEA9C4}" type="slidenum">
              <a:rPr lang="th-TH" altLang="en-US"/>
              <a:pPr>
                <a:defRPr/>
              </a:pPr>
              <a:t>‹#›</a:t>
            </a:fld>
            <a:endParaRPr lang="th-TH" altLang="en-US"/>
          </a:p>
        </p:txBody>
      </p:sp>
    </p:spTree>
    <p:extLst>
      <p:ext uri="{BB962C8B-B14F-4D97-AF65-F5344CB8AC3E}">
        <p14:creationId xmlns:p14="http://schemas.microsoft.com/office/powerpoint/2010/main" val="3755951855"/>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DF947DEE-4C4B-4B76-A9DD-424373FC2E9E}"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475532"/>
            <a:ext cx="2228850" cy="365125"/>
          </a:xfrm>
        </p:spPr>
        <p:txBody>
          <a:bodyPr/>
          <a:lstStyle>
            <a:lvl1pPr>
              <a:defRPr>
                <a:latin typeface="Tahoma" pitchFamily="34" charset="0"/>
                <a:cs typeface="Tahoma" pitchFamily="34" charset="0"/>
              </a:defRPr>
            </a:lvl1pPr>
          </a:lstStyle>
          <a:p>
            <a:pPr>
              <a:defRPr/>
            </a:pPr>
            <a:fld id="{31287F7B-56C5-4E22-96EC-BDE794A933A7}" type="slidenum">
              <a:rPr lang="th-TH" altLang="en-US"/>
              <a:pPr>
                <a:defRPr/>
              </a:pPr>
              <a:t>‹#›</a:t>
            </a:fld>
            <a:endParaRPr lang="th-TH" altLang="en-US"/>
          </a:p>
        </p:txBody>
      </p:sp>
    </p:spTree>
    <p:extLst>
      <p:ext uri="{BB962C8B-B14F-4D97-AF65-F5344CB8AC3E}">
        <p14:creationId xmlns:p14="http://schemas.microsoft.com/office/powerpoint/2010/main" val="3444927008"/>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0"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95"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B22B332-3791-442E-97F4-15BD8A33F016}"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a:xfrm>
            <a:off x="7677151" y="6507282"/>
            <a:ext cx="2228850" cy="365125"/>
          </a:xfrm>
        </p:spPr>
        <p:txBody>
          <a:bodyPr/>
          <a:lstStyle>
            <a:lvl1pPr>
              <a:defRPr>
                <a:latin typeface="Tahoma" pitchFamily="34" charset="0"/>
                <a:cs typeface="Tahoma" pitchFamily="34" charset="0"/>
              </a:defRPr>
            </a:lvl1pPr>
          </a:lstStyle>
          <a:p>
            <a:pPr>
              <a:defRPr/>
            </a:pPr>
            <a:fld id="{1BC3791D-250E-461C-B7E8-CFD47679A8AC}" type="slidenum">
              <a:rPr lang="th-TH" altLang="en-US"/>
              <a:pPr>
                <a:defRPr/>
              </a:pPr>
              <a:t>‹#›</a:t>
            </a:fld>
            <a:endParaRPr lang="th-TH" altLang="en-US"/>
          </a:p>
        </p:txBody>
      </p:sp>
    </p:spTree>
    <p:extLst>
      <p:ext uri="{BB962C8B-B14F-4D97-AF65-F5344CB8AC3E}">
        <p14:creationId xmlns:p14="http://schemas.microsoft.com/office/powerpoint/2010/main" val="283928343"/>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vl1pPr>
          </a:lstStyle>
          <a:p>
            <a:pPr>
              <a:defRPr/>
            </a:pPr>
            <a:fld id="{25925024-C478-4B88-A34A-9D9480E14B4A}" type="datetime1">
              <a:rPr lang="en-US"/>
              <a:pPr>
                <a:defRPr/>
              </a:pPr>
              <a:t>8/16/2016</a:t>
            </a:fld>
            <a:endParaRPr lang="th-TH"/>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fld id="{4229D8DD-D614-413F-A4D0-DDA5639EE342}" type="slidenum">
              <a:rPr lang="th-TH" altLang="en-US"/>
              <a:pPr/>
              <a:t>‹#›</a:t>
            </a:fld>
            <a:endParaRPr lang="th-TH" altLang="en-US"/>
          </a:p>
        </p:txBody>
      </p:sp>
    </p:spTree>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vl1pPr>
          </a:lstStyle>
          <a:p>
            <a:pPr>
              <a:defRPr/>
            </a:pPr>
            <a:fld id="{D7C7C162-4F2A-4571-9BA9-B2A0CB733163}" type="datetime1">
              <a:rPr lang="en-US"/>
              <a:pPr>
                <a:defRPr/>
              </a:pPr>
              <a:t>8/16/2016</a:t>
            </a:fld>
            <a:endParaRPr lang="th-TH"/>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sz="1100"/>
            </a:lvl1pPr>
          </a:lstStyle>
          <a:p>
            <a:fld id="{878432ED-7181-49C0-995F-AF3F01956DFE}" type="slidenum">
              <a:rPr lang="th-TH" altLang="en-US"/>
              <a:pPr/>
              <a:t>‹#›</a:t>
            </a:fld>
            <a:endParaRPr lang="th-TH" altLang="en-US"/>
          </a:p>
        </p:txBody>
      </p:sp>
    </p:spTree>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2"/>
            <a:ext cx="8543925"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675880" y="4589467"/>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vl1pPr>
          </a:lstStyle>
          <a:p>
            <a:pPr>
              <a:defRPr/>
            </a:pPr>
            <a:fld id="{42E7E3B7-44B4-4B03-B4DF-B421EB040FF6}" type="datetime1">
              <a:rPr lang="en-US"/>
              <a:pPr>
                <a:defRPr/>
              </a:pPr>
              <a:t>8/16/2016</a:t>
            </a:fld>
            <a:endParaRPr lang="th-TH"/>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sz="1100"/>
            </a:lvl1pPr>
          </a:lstStyle>
          <a:p>
            <a:fld id="{D8E3A36C-164C-43E5-A302-713F9DCEF7A9}" type="slidenum">
              <a:rPr lang="th-TH" altLang="en-US"/>
              <a:pPr/>
              <a:t>‹#›</a:t>
            </a:fld>
            <a:endParaRPr lang="th-TH"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8B7D0E3-17C2-4876-A0DC-D8998BC0CA3A}" type="slidenum">
              <a:rPr lang="th-TH"/>
              <a:pPr>
                <a:defRPr/>
              </a:pPr>
              <a:t>‹#›</a:t>
            </a:fld>
            <a:endParaRPr lang="th-TH"/>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vl1pPr>
          </a:lstStyle>
          <a:p>
            <a:pPr>
              <a:defRPr/>
            </a:pPr>
            <a:fld id="{0845B118-5E53-41C4-B688-85CC402F242C}" type="datetime1">
              <a:rPr lang="en-US"/>
              <a:pPr>
                <a:defRPr/>
              </a:pPr>
              <a:t>8/16/2016</a:t>
            </a:fld>
            <a:endParaRPr lang="th-TH"/>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7" name="Slide Number Placeholder 6"/>
          <p:cNvSpPr>
            <a:spLocks noGrp="1"/>
          </p:cNvSpPr>
          <p:nvPr>
            <p:ph type="sldNum" sz="quarter" idx="12"/>
          </p:nvPr>
        </p:nvSpPr>
        <p:spPr/>
        <p:txBody>
          <a:bodyPr/>
          <a:lstStyle>
            <a:lvl1pPr eaLnBrk="0" hangingPunct="0">
              <a:defRPr sz="1100"/>
            </a:lvl1pPr>
          </a:lstStyle>
          <a:p>
            <a:fld id="{C7F15BC6-8DAE-4D7C-9718-97857B0D3EDD}" type="slidenum">
              <a:rPr lang="th-TH" altLang="en-US"/>
              <a:pPr/>
              <a:t>‹#›</a:t>
            </a:fld>
            <a:endParaRPr lang="th-TH" altLang="en-US"/>
          </a:p>
        </p:txBody>
      </p:sp>
    </p:spTree>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vl1pPr>
          </a:lstStyle>
          <a:p>
            <a:pPr>
              <a:defRPr/>
            </a:pPr>
            <a:fld id="{121C1C42-1297-479E-9ADF-462D0E9F33A1}" type="datetime1">
              <a:rPr lang="en-US"/>
              <a:pPr>
                <a:defRPr/>
              </a:pPr>
              <a:t>8/16/2016</a:t>
            </a:fld>
            <a:endParaRPr lang="th-TH"/>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9" name="Slide Number Placeholder 8"/>
          <p:cNvSpPr>
            <a:spLocks noGrp="1"/>
          </p:cNvSpPr>
          <p:nvPr>
            <p:ph type="sldNum" sz="quarter" idx="12"/>
          </p:nvPr>
        </p:nvSpPr>
        <p:spPr/>
        <p:txBody>
          <a:bodyPr/>
          <a:lstStyle>
            <a:lvl1pPr eaLnBrk="0" hangingPunct="0">
              <a:defRPr/>
            </a:lvl1pPr>
          </a:lstStyle>
          <a:p>
            <a:fld id="{E5655ADE-9D0D-4837-86CE-778D860FF6E7}" type="slidenum">
              <a:rPr lang="th-TH" altLang="en-US"/>
              <a:pPr/>
              <a:t>‹#›</a:t>
            </a:fld>
            <a:endParaRPr lang="th-TH" altLang="en-US"/>
          </a:p>
        </p:txBody>
      </p:sp>
    </p:spTree>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vl1pPr>
          </a:lstStyle>
          <a:p>
            <a:pPr>
              <a:defRPr/>
            </a:pPr>
            <a:fld id="{3937F57C-75BE-486C-91F8-2E63889AAA9E}" type="datetime1">
              <a:rPr lang="en-US"/>
              <a:pPr>
                <a:defRPr/>
              </a:pPr>
              <a:t>8/16/2016</a:t>
            </a:fld>
            <a:endParaRPr lang="th-TH"/>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5" name="Slide Number Placeholder 4"/>
          <p:cNvSpPr>
            <a:spLocks noGrp="1"/>
          </p:cNvSpPr>
          <p:nvPr>
            <p:ph type="sldNum" sz="quarter" idx="12"/>
          </p:nvPr>
        </p:nvSpPr>
        <p:spPr/>
        <p:txBody>
          <a:bodyPr/>
          <a:lstStyle>
            <a:lvl1pPr eaLnBrk="0" hangingPunct="0">
              <a:defRPr sz="1100"/>
            </a:lvl1pPr>
          </a:lstStyle>
          <a:p>
            <a:fld id="{172C72CE-9FE9-4E4F-AB7C-2FFF4AB94DFB}" type="slidenum">
              <a:rPr lang="th-TH" altLang="en-US"/>
              <a:pPr/>
              <a:t>‹#›</a:t>
            </a:fld>
            <a:endParaRPr lang="th-TH" altLang="en-US"/>
          </a:p>
        </p:txBody>
      </p:sp>
    </p:spTree>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vl1pPr>
          </a:lstStyle>
          <a:p>
            <a:pPr>
              <a:defRPr/>
            </a:pPr>
            <a:fld id="{BAB1996D-F41B-4A13-8070-7E1EDA9BEFF1}" type="datetime1">
              <a:rPr lang="en-US"/>
              <a:pPr>
                <a:defRPr/>
              </a:pPr>
              <a:t>8/16/2016</a:t>
            </a:fld>
            <a:endParaRPr lang="th-TH"/>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4" name="Slide Number Placeholder 3"/>
          <p:cNvSpPr>
            <a:spLocks noGrp="1"/>
          </p:cNvSpPr>
          <p:nvPr>
            <p:ph type="sldNum" sz="quarter" idx="12"/>
          </p:nvPr>
        </p:nvSpPr>
        <p:spPr/>
        <p:txBody>
          <a:bodyPr/>
          <a:lstStyle>
            <a:lvl1pPr eaLnBrk="0" hangingPunct="0">
              <a:defRPr sz="1100"/>
            </a:lvl1pPr>
          </a:lstStyle>
          <a:p>
            <a:fld id="{0C1F343F-1EB6-4D2B-82C5-5466B88663C5}" type="slidenum">
              <a:rPr lang="th-TH" altLang="en-US"/>
              <a:pPr/>
              <a:t>‹#›</a:t>
            </a:fld>
            <a:endParaRPr lang="th-TH" altLang="en-US"/>
          </a:p>
        </p:txBody>
      </p:sp>
    </p:spTree>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9"/>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vl1pPr>
          </a:lstStyle>
          <a:p>
            <a:pPr>
              <a:defRPr/>
            </a:pPr>
            <a:fld id="{EC7D6E98-1524-4D42-AA16-95752C3E5037}" type="datetime1">
              <a:rPr lang="en-US"/>
              <a:pPr>
                <a:defRPr/>
              </a:pPr>
              <a:t>8/16/2016</a:t>
            </a:fld>
            <a:endParaRPr lang="th-TH"/>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7" name="Slide Number Placeholder 6"/>
          <p:cNvSpPr>
            <a:spLocks noGrp="1"/>
          </p:cNvSpPr>
          <p:nvPr>
            <p:ph type="sldNum" sz="quarter" idx="12"/>
          </p:nvPr>
        </p:nvSpPr>
        <p:spPr/>
        <p:txBody>
          <a:bodyPr/>
          <a:lstStyle>
            <a:lvl1pPr eaLnBrk="0" hangingPunct="0">
              <a:defRPr/>
            </a:lvl1pPr>
          </a:lstStyle>
          <a:p>
            <a:fld id="{CDE303E6-D2B9-4FB5-8E55-24A08726693E}" type="slidenum">
              <a:rPr lang="th-TH" altLang="en-US"/>
              <a:pPr/>
              <a:t>‹#›</a:t>
            </a:fld>
            <a:endParaRPr lang="th-TH" altLang="en-US"/>
          </a:p>
        </p:txBody>
      </p:sp>
    </p:spTree>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9"/>
            <a:ext cx="5014913"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vl1pPr>
          </a:lstStyle>
          <a:p>
            <a:pPr>
              <a:defRPr/>
            </a:pPr>
            <a:fld id="{540143CF-509E-4B47-A5DB-951DDC869116}" type="datetime1">
              <a:rPr lang="en-US"/>
              <a:pPr>
                <a:defRPr/>
              </a:pPr>
              <a:t>8/16/2016</a:t>
            </a:fld>
            <a:endParaRPr lang="th-TH"/>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7" name="Slide Number Placeholder 6"/>
          <p:cNvSpPr>
            <a:spLocks noGrp="1"/>
          </p:cNvSpPr>
          <p:nvPr>
            <p:ph type="sldNum" sz="quarter" idx="12"/>
          </p:nvPr>
        </p:nvSpPr>
        <p:spPr/>
        <p:txBody>
          <a:bodyPr/>
          <a:lstStyle>
            <a:lvl1pPr eaLnBrk="0" hangingPunct="0">
              <a:defRPr/>
            </a:lvl1pPr>
          </a:lstStyle>
          <a:p>
            <a:fld id="{A18237B4-4F4D-4A65-BE89-5A4F44F7BEB5}" type="slidenum">
              <a:rPr lang="th-TH" altLang="en-US"/>
              <a:pPr/>
              <a:t>‹#›</a:t>
            </a:fld>
            <a:endParaRPr lang="th-TH" altLang="en-US"/>
          </a:p>
        </p:txBody>
      </p:sp>
    </p:spTree>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vl1pPr>
          </a:lstStyle>
          <a:p>
            <a:pPr>
              <a:defRPr/>
            </a:pPr>
            <a:fld id="{14490D68-BE76-4984-9949-70A4A0C325A6}" type="datetime1">
              <a:rPr lang="en-US"/>
              <a:pPr>
                <a:defRPr/>
              </a:pPr>
              <a:t>8/16/2016</a:t>
            </a:fld>
            <a:endParaRPr lang="th-TH"/>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fld id="{56684EC9-7A12-4975-B350-187018CA804A}" type="slidenum">
              <a:rPr lang="th-TH" altLang="en-US"/>
              <a:pPr/>
              <a:t>‹#›</a:t>
            </a:fld>
            <a:endParaRPr lang="th-TH" altLang="en-US"/>
          </a:p>
        </p:txBody>
      </p:sp>
    </p:spTree>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vl1pPr>
          </a:lstStyle>
          <a:p>
            <a:pPr>
              <a:defRPr/>
            </a:pPr>
            <a:fld id="{EB4874D5-FF39-41AB-B3A5-50092DAC5136}" type="datetime1">
              <a:rPr lang="en-US"/>
              <a:pPr>
                <a:defRPr/>
              </a:pPr>
              <a:t>8/16/2016</a:t>
            </a:fld>
            <a:endParaRPr lang="th-TH"/>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fld id="{AB7A71DF-29AD-4559-A0C3-9DA32A829E9E}" type="slidenum">
              <a:rPr lang="th-TH" altLang="en-US"/>
              <a:pPr/>
              <a:t>‹#›</a:t>
            </a:fld>
            <a:endParaRPr lang="th-TH" altLang="en-US"/>
          </a:p>
        </p:txBody>
      </p:sp>
    </p:spTree>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26C31605-9D32-445B-961F-B406B4289882}"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AA1E8ED5-2D40-4896-9001-6FDA5674F5DF}" type="slidenum">
              <a:rPr lang="th-TH" altLang="en-US"/>
              <a:pPr>
                <a:defRPr/>
              </a:pPr>
              <a:t>‹#›</a:t>
            </a:fld>
            <a:endParaRPr lang="th-TH" altLang="en-US"/>
          </a:p>
        </p:txBody>
      </p:sp>
    </p:spTree>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56801854-4C3B-4107-AD09-0DD919E8CB93}"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68772AD5-E36F-4A73-BEED-E60CF496DFA8}" type="slidenum">
              <a:rPr lang="th-TH" altLang="en-US"/>
              <a:pPr>
                <a:defRPr/>
              </a:pPr>
              <a:t>‹#›</a:t>
            </a:fld>
            <a:endParaRPr lang="th-TH"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683"/>
            <a:ext cx="222885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95300" y="274683"/>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D114CB6-0E8A-4AD1-B3B3-0F03E5674F47}" type="slidenum">
              <a:rPr lang="th-TH"/>
              <a:pPr>
                <a:defRPr/>
              </a:pPr>
              <a:t>‹#›</a:t>
            </a:fld>
            <a:endParaRPr lang="th-TH"/>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846"/>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59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vl1pPr>
          </a:lstStyle>
          <a:p>
            <a:pPr>
              <a:defRPr/>
            </a:pPr>
            <a:fld id="{A7008A00-1189-40F7-9A23-5BA636A3911B}"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259DF626-1550-49EA-8EF7-2667F389DAA5}" type="slidenum">
              <a:rPr lang="th-TH" altLang="en-US"/>
              <a:pPr>
                <a:defRPr/>
              </a:pPr>
              <a:t>‹#›</a:t>
            </a:fld>
            <a:endParaRPr lang="th-TH" altLang="en-US"/>
          </a:p>
        </p:txBody>
      </p:sp>
    </p:spTree>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eaLnBrk="0" hangingPunct="0">
              <a:defRPr/>
            </a:lvl1pPr>
          </a:lstStyle>
          <a:p>
            <a:pPr>
              <a:defRPr/>
            </a:pPr>
            <a:fld id="{11FE51C5-709E-4144-A801-998332EDEB88}"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29201334-9B0C-4F66-A467-529FEE19F7D2}" type="slidenum">
              <a:rPr lang="th-TH" altLang="en-US"/>
              <a:pPr>
                <a:defRPr/>
              </a:pPr>
              <a:t>‹#›</a:t>
            </a:fld>
            <a:endParaRPr lang="th-TH" altLang="en-US"/>
          </a:p>
        </p:txBody>
      </p:sp>
    </p:spTree>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eaLnBrk="0" hangingPunct="0">
              <a:defRPr/>
            </a:lvl1pPr>
          </a:lstStyle>
          <a:p>
            <a:pPr>
              <a:defRPr/>
            </a:pPr>
            <a:fld id="{BD04580A-92A0-47EA-BCFA-3E9AA83E23A4}" type="datetime1">
              <a:rPr lang="th-TH"/>
              <a:pPr>
                <a:defRPr/>
              </a:pPr>
              <a:t>16/08/59</a:t>
            </a:fld>
            <a:endParaRPr lang="th-TH"/>
          </a:p>
        </p:txBody>
      </p:sp>
      <p:sp>
        <p:nvSpPr>
          <p:cNvPr id="8" name="Footer Placeholder 4"/>
          <p:cNvSpPr>
            <a:spLocks noGrp="1"/>
          </p:cNvSpPr>
          <p:nvPr>
            <p:ph type="ftr" sz="quarter" idx="11"/>
          </p:nvPr>
        </p:nvSpPr>
        <p:spPr/>
        <p:txBody>
          <a:bodyPr/>
          <a:lstStyle>
            <a:lvl1pPr eaLnBrk="0" hangingPunct="0">
              <a:defRPr/>
            </a:lvl1pPr>
          </a:lstStyle>
          <a:p>
            <a:pPr>
              <a:defRPr/>
            </a:pPr>
            <a:endParaRPr lang="th-TH"/>
          </a:p>
        </p:txBody>
      </p:sp>
      <p:sp>
        <p:nvSpPr>
          <p:cNvPr id="9" name="Slide Number Placeholder 5"/>
          <p:cNvSpPr>
            <a:spLocks noGrp="1"/>
          </p:cNvSpPr>
          <p:nvPr>
            <p:ph type="sldNum" sz="quarter" idx="12"/>
          </p:nvPr>
        </p:nvSpPr>
        <p:spPr/>
        <p:txBody>
          <a:bodyPr/>
          <a:lstStyle>
            <a:lvl1pPr eaLnBrk="0" hangingPunct="0">
              <a:defRPr/>
            </a:lvl1pPr>
          </a:lstStyle>
          <a:p>
            <a:pPr>
              <a:defRPr/>
            </a:pPr>
            <a:fld id="{A51C3E69-C4DB-419E-BAEF-F9AEA40F17A6}" type="slidenum">
              <a:rPr lang="th-TH" altLang="en-US"/>
              <a:pPr>
                <a:defRPr/>
              </a:pPr>
              <a:t>‹#›</a:t>
            </a:fld>
            <a:endParaRPr lang="th-TH" altLang="en-US"/>
          </a:p>
        </p:txBody>
      </p:sp>
    </p:spTree>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eaLnBrk="0" hangingPunct="0">
              <a:defRPr/>
            </a:lvl1pPr>
          </a:lstStyle>
          <a:p>
            <a:pPr>
              <a:defRPr/>
            </a:pPr>
            <a:fld id="{71CD461B-A875-462A-A8CD-F5382E5ED8F5}" type="datetime1">
              <a:rPr lang="th-TH"/>
              <a:pPr>
                <a:defRPr/>
              </a:pPr>
              <a:t>16/08/59</a:t>
            </a:fld>
            <a:endParaRPr lang="th-TH"/>
          </a:p>
        </p:txBody>
      </p:sp>
      <p:sp>
        <p:nvSpPr>
          <p:cNvPr id="4" name="Footer Placeholder 4"/>
          <p:cNvSpPr>
            <a:spLocks noGrp="1"/>
          </p:cNvSpPr>
          <p:nvPr>
            <p:ph type="ftr" sz="quarter" idx="11"/>
          </p:nvPr>
        </p:nvSpPr>
        <p:spPr/>
        <p:txBody>
          <a:bodyPr/>
          <a:lstStyle>
            <a:lvl1pPr eaLnBrk="0" hangingPunct="0">
              <a:defRPr/>
            </a:lvl1pPr>
          </a:lstStyle>
          <a:p>
            <a:pPr>
              <a:defRPr/>
            </a:pPr>
            <a:endParaRPr lang="th-TH"/>
          </a:p>
        </p:txBody>
      </p:sp>
      <p:sp>
        <p:nvSpPr>
          <p:cNvPr id="5" name="Slide Number Placeholder 5"/>
          <p:cNvSpPr>
            <a:spLocks noGrp="1"/>
          </p:cNvSpPr>
          <p:nvPr>
            <p:ph type="sldNum" sz="quarter" idx="12"/>
          </p:nvPr>
        </p:nvSpPr>
        <p:spPr/>
        <p:txBody>
          <a:bodyPr/>
          <a:lstStyle>
            <a:lvl1pPr eaLnBrk="0" hangingPunct="0">
              <a:defRPr/>
            </a:lvl1pPr>
          </a:lstStyle>
          <a:p>
            <a:pPr>
              <a:defRPr/>
            </a:pPr>
            <a:fld id="{F1D6AC34-9397-48A6-924B-1B82C64A9B7D}" type="slidenum">
              <a:rPr lang="th-TH" altLang="en-US"/>
              <a:pPr>
                <a:defRPr/>
              </a:pPr>
              <a:t>‹#›</a:t>
            </a:fld>
            <a:endParaRPr lang="th-TH" altLang="en-US"/>
          </a:p>
        </p:txBody>
      </p:sp>
    </p:spTree>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vl1pPr>
          </a:lstStyle>
          <a:p>
            <a:pPr>
              <a:defRPr/>
            </a:pPr>
            <a:fld id="{46EFA02D-19C7-413F-893E-A790FAE8E6A2}" type="datetime1">
              <a:rPr lang="th-TH"/>
              <a:pPr>
                <a:defRPr/>
              </a:pPr>
              <a:t>16/08/59</a:t>
            </a:fld>
            <a:endParaRPr lang="th-TH"/>
          </a:p>
        </p:txBody>
      </p:sp>
      <p:sp>
        <p:nvSpPr>
          <p:cNvPr id="3" name="Footer Placeholder 4"/>
          <p:cNvSpPr>
            <a:spLocks noGrp="1"/>
          </p:cNvSpPr>
          <p:nvPr>
            <p:ph type="ftr" sz="quarter" idx="11"/>
          </p:nvPr>
        </p:nvSpPr>
        <p:spPr/>
        <p:txBody>
          <a:bodyPr/>
          <a:lstStyle>
            <a:lvl1pPr eaLnBrk="0" hangingPunct="0">
              <a:defRPr/>
            </a:lvl1pPr>
          </a:lstStyle>
          <a:p>
            <a:pPr>
              <a:defRPr/>
            </a:pPr>
            <a:endParaRPr lang="th-TH"/>
          </a:p>
        </p:txBody>
      </p:sp>
      <p:sp>
        <p:nvSpPr>
          <p:cNvPr id="4" name="Slide Number Placeholder 5"/>
          <p:cNvSpPr>
            <a:spLocks noGrp="1"/>
          </p:cNvSpPr>
          <p:nvPr>
            <p:ph type="sldNum" sz="quarter" idx="12"/>
          </p:nvPr>
        </p:nvSpPr>
        <p:spPr/>
        <p:txBody>
          <a:bodyPr/>
          <a:lstStyle>
            <a:lvl1pPr eaLnBrk="0" hangingPunct="0">
              <a:defRPr/>
            </a:lvl1pPr>
          </a:lstStyle>
          <a:p>
            <a:pPr>
              <a:defRPr/>
            </a:pPr>
            <a:fld id="{37D72606-6536-4B2E-9514-25C91DE121F9}" type="slidenum">
              <a:rPr lang="th-TH" altLang="en-US"/>
              <a:pPr>
                <a:defRPr/>
              </a:pPr>
              <a:t>‹#›</a:t>
            </a:fld>
            <a:endParaRPr lang="th-TH" altLang="en-US"/>
          </a:p>
        </p:txBody>
      </p:sp>
    </p:spTree>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530"/>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6DECC3A7-F1D9-460A-A14C-10A2DE33141A}"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A84DA7A3-30E4-4912-996F-85ACFAAA11D2}" type="slidenum">
              <a:rPr lang="th-TH" altLang="en-US"/>
              <a:pPr>
                <a:defRPr/>
              </a:pPr>
              <a:t>‹#›</a:t>
            </a:fld>
            <a:endParaRPr lang="th-TH" altLang="en-US"/>
          </a:p>
        </p:txBody>
      </p:sp>
    </p:spTree>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530"/>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AAC6F18E-C861-4E3A-9A93-994464A0111E}"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B94E3CF0-3E99-46D6-92A8-A611CE1DA4DC}" type="slidenum">
              <a:rPr lang="th-TH" altLang="en-US"/>
              <a:pPr>
                <a:defRPr/>
              </a:pPr>
              <a:t>‹#›</a:t>
            </a:fld>
            <a:endParaRPr lang="th-TH" altLang="en-US"/>
          </a:p>
        </p:txBody>
      </p:sp>
    </p:spTree>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CA15857B-935B-41A7-9698-6414A45E20EA}"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9098987B-9714-4715-A8F8-D3E88BF0DCD5}" type="slidenum">
              <a:rPr lang="th-TH" altLang="en-US"/>
              <a:pPr>
                <a:defRPr/>
              </a:pPr>
              <a:t>‹#›</a:t>
            </a:fld>
            <a:endParaRPr lang="th-TH" altLang="en-US"/>
          </a:p>
        </p:txBody>
      </p:sp>
    </p:spTree>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4"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8"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A7A164E1-F793-4219-A120-9E30A8B9949F}"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F37218F5-D9D4-4531-BCE7-6D7CE4C54B21}" type="slidenum">
              <a:rPr lang="th-TH" altLang="en-US"/>
              <a:pPr>
                <a:defRPr/>
              </a:pPr>
              <a:t>‹#›</a:t>
            </a:fld>
            <a:endParaRPr lang="th-TH" altLang="en-US"/>
          </a:p>
        </p:txBody>
      </p:sp>
    </p:spTree>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26C31605-9D32-445B-961F-B406B4289882}"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AA1E8ED5-2D40-4896-9001-6FDA5674F5DF}" type="slidenum">
              <a:rPr lang="th-TH" altLang="en-US"/>
              <a:pPr>
                <a:defRPr/>
              </a:pPr>
              <a:t>‹#›</a:t>
            </a:fld>
            <a:endParaRPr lang="th-TH"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4C72B924-FE6F-4F48-94A6-661D2A2C451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806CC559-8B7A-44F0-ADA1-2842EEC5B575}" type="slidenum">
              <a:rPr lang="th-TH"/>
              <a:pPr>
                <a:defRPr/>
              </a:pPr>
              <a:t>‹#›</a:t>
            </a:fld>
            <a:endParaRPr lang="th-TH"/>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56801854-4C3B-4107-AD09-0DD919E8CB93}"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68772AD5-E36F-4A73-BEED-E60CF496DFA8}" type="slidenum">
              <a:rPr lang="th-TH" altLang="en-US"/>
              <a:pPr>
                <a:defRPr/>
              </a:pPr>
              <a:t>‹#›</a:t>
            </a:fld>
            <a:endParaRPr lang="th-TH" altLang="en-US"/>
          </a:p>
        </p:txBody>
      </p:sp>
    </p:spTree>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856"/>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0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vl1pPr>
          </a:lstStyle>
          <a:p>
            <a:pPr>
              <a:defRPr/>
            </a:pPr>
            <a:fld id="{A7008A00-1189-40F7-9A23-5BA636A3911B}"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259DF626-1550-49EA-8EF7-2667F389DAA5}" type="slidenum">
              <a:rPr lang="th-TH" altLang="en-US"/>
              <a:pPr>
                <a:defRPr/>
              </a:pPr>
              <a:t>‹#›</a:t>
            </a:fld>
            <a:endParaRPr lang="th-TH" altLang="en-US"/>
          </a:p>
        </p:txBody>
      </p:sp>
    </p:spTree>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eaLnBrk="0" hangingPunct="0">
              <a:defRPr/>
            </a:lvl1pPr>
          </a:lstStyle>
          <a:p>
            <a:pPr>
              <a:defRPr/>
            </a:pPr>
            <a:fld id="{11FE51C5-709E-4144-A801-998332EDEB88}"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29201334-9B0C-4F66-A467-529FEE19F7D2}" type="slidenum">
              <a:rPr lang="th-TH" altLang="en-US"/>
              <a:pPr>
                <a:defRPr/>
              </a:pPr>
              <a:t>‹#›</a:t>
            </a:fld>
            <a:endParaRPr lang="th-TH" altLang="en-US"/>
          </a:p>
        </p:txBody>
      </p:sp>
    </p:spTree>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eaLnBrk="0" hangingPunct="0">
              <a:defRPr/>
            </a:lvl1pPr>
          </a:lstStyle>
          <a:p>
            <a:pPr>
              <a:defRPr/>
            </a:pPr>
            <a:fld id="{BD04580A-92A0-47EA-BCFA-3E9AA83E23A4}" type="datetime1">
              <a:rPr lang="th-TH"/>
              <a:pPr>
                <a:defRPr/>
              </a:pPr>
              <a:t>16/08/59</a:t>
            </a:fld>
            <a:endParaRPr lang="th-TH"/>
          </a:p>
        </p:txBody>
      </p:sp>
      <p:sp>
        <p:nvSpPr>
          <p:cNvPr id="8" name="Footer Placeholder 4"/>
          <p:cNvSpPr>
            <a:spLocks noGrp="1"/>
          </p:cNvSpPr>
          <p:nvPr>
            <p:ph type="ftr" sz="quarter" idx="11"/>
          </p:nvPr>
        </p:nvSpPr>
        <p:spPr/>
        <p:txBody>
          <a:bodyPr/>
          <a:lstStyle>
            <a:lvl1pPr eaLnBrk="0" hangingPunct="0">
              <a:defRPr/>
            </a:lvl1pPr>
          </a:lstStyle>
          <a:p>
            <a:pPr>
              <a:defRPr/>
            </a:pPr>
            <a:endParaRPr lang="th-TH"/>
          </a:p>
        </p:txBody>
      </p:sp>
      <p:sp>
        <p:nvSpPr>
          <p:cNvPr id="9" name="Slide Number Placeholder 5"/>
          <p:cNvSpPr>
            <a:spLocks noGrp="1"/>
          </p:cNvSpPr>
          <p:nvPr>
            <p:ph type="sldNum" sz="quarter" idx="12"/>
          </p:nvPr>
        </p:nvSpPr>
        <p:spPr/>
        <p:txBody>
          <a:bodyPr/>
          <a:lstStyle>
            <a:lvl1pPr eaLnBrk="0" hangingPunct="0">
              <a:defRPr/>
            </a:lvl1pPr>
          </a:lstStyle>
          <a:p>
            <a:pPr>
              <a:defRPr/>
            </a:pPr>
            <a:fld id="{A51C3E69-C4DB-419E-BAEF-F9AEA40F17A6}" type="slidenum">
              <a:rPr lang="th-TH" altLang="en-US"/>
              <a:pPr>
                <a:defRPr/>
              </a:pPr>
              <a:t>‹#›</a:t>
            </a:fld>
            <a:endParaRPr lang="th-TH" altLang="en-US"/>
          </a:p>
        </p:txBody>
      </p:sp>
    </p:spTree>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eaLnBrk="0" hangingPunct="0">
              <a:defRPr/>
            </a:lvl1pPr>
          </a:lstStyle>
          <a:p>
            <a:pPr>
              <a:defRPr/>
            </a:pPr>
            <a:fld id="{71CD461B-A875-462A-A8CD-F5382E5ED8F5}" type="datetime1">
              <a:rPr lang="th-TH"/>
              <a:pPr>
                <a:defRPr/>
              </a:pPr>
              <a:t>16/08/59</a:t>
            </a:fld>
            <a:endParaRPr lang="th-TH"/>
          </a:p>
        </p:txBody>
      </p:sp>
      <p:sp>
        <p:nvSpPr>
          <p:cNvPr id="4" name="Footer Placeholder 4"/>
          <p:cNvSpPr>
            <a:spLocks noGrp="1"/>
          </p:cNvSpPr>
          <p:nvPr>
            <p:ph type="ftr" sz="quarter" idx="11"/>
          </p:nvPr>
        </p:nvSpPr>
        <p:spPr/>
        <p:txBody>
          <a:bodyPr/>
          <a:lstStyle>
            <a:lvl1pPr eaLnBrk="0" hangingPunct="0">
              <a:defRPr/>
            </a:lvl1pPr>
          </a:lstStyle>
          <a:p>
            <a:pPr>
              <a:defRPr/>
            </a:pPr>
            <a:endParaRPr lang="th-TH"/>
          </a:p>
        </p:txBody>
      </p:sp>
      <p:sp>
        <p:nvSpPr>
          <p:cNvPr id="5" name="Slide Number Placeholder 5"/>
          <p:cNvSpPr>
            <a:spLocks noGrp="1"/>
          </p:cNvSpPr>
          <p:nvPr>
            <p:ph type="sldNum" sz="quarter" idx="12"/>
          </p:nvPr>
        </p:nvSpPr>
        <p:spPr/>
        <p:txBody>
          <a:bodyPr/>
          <a:lstStyle>
            <a:lvl1pPr eaLnBrk="0" hangingPunct="0">
              <a:defRPr/>
            </a:lvl1pPr>
          </a:lstStyle>
          <a:p>
            <a:pPr>
              <a:defRPr/>
            </a:pPr>
            <a:fld id="{F1D6AC34-9397-48A6-924B-1B82C64A9B7D}" type="slidenum">
              <a:rPr lang="th-TH" altLang="en-US"/>
              <a:pPr>
                <a:defRPr/>
              </a:pPr>
              <a:t>‹#›</a:t>
            </a:fld>
            <a:endParaRPr lang="th-TH" altLang="en-US"/>
          </a:p>
        </p:txBody>
      </p:sp>
    </p:spTree>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vl1pPr>
          </a:lstStyle>
          <a:p>
            <a:pPr>
              <a:defRPr/>
            </a:pPr>
            <a:fld id="{46EFA02D-19C7-413F-893E-A790FAE8E6A2}" type="datetime1">
              <a:rPr lang="th-TH"/>
              <a:pPr>
                <a:defRPr/>
              </a:pPr>
              <a:t>16/08/59</a:t>
            </a:fld>
            <a:endParaRPr lang="th-TH"/>
          </a:p>
        </p:txBody>
      </p:sp>
      <p:sp>
        <p:nvSpPr>
          <p:cNvPr id="3" name="Footer Placeholder 4"/>
          <p:cNvSpPr>
            <a:spLocks noGrp="1"/>
          </p:cNvSpPr>
          <p:nvPr>
            <p:ph type="ftr" sz="quarter" idx="11"/>
          </p:nvPr>
        </p:nvSpPr>
        <p:spPr/>
        <p:txBody>
          <a:bodyPr/>
          <a:lstStyle>
            <a:lvl1pPr eaLnBrk="0" hangingPunct="0">
              <a:defRPr/>
            </a:lvl1pPr>
          </a:lstStyle>
          <a:p>
            <a:pPr>
              <a:defRPr/>
            </a:pPr>
            <a:endParaRPr lang="th-TH"/>
          </a:p>
        </p:txBody>
      </p:sp>
      <p:sp>
        <p:nvSpPr>
          <p:cNvPr id="4" name="Slide Number Placeholder 5"/>
          <p:cNvSpPr>
            <a:spLocks noGrp="1"/>
          </p:cNvSpPr>
          <p:nvPr>
            <p:ph type="sldNum" sz="quarter" idx="12"/>
          </p:nvPr>
        </p:nvSpPr>
        <p:spPr/>
        <p:txBody>
          <a:bodyPr/>
          <a:lstStyle>
            <a:lvl1pPr eaLnBrk="0" hangingPunct="0">
              <a:defRPr/>
            </a:lvl1pPr>
          </a:lstStyle>
          <a:p>
            <a:pPr>
              <a:defRPr/>
            </a:pPr>
            <a:fld id="{37D72606-6536-4B2E-9514-25C91DE121F9}" type="slidenum">
              <a:rPr lang="th-TH" altLang="en-US"/>
              <a:pPr>
                <a:defRPr/>
              </a:pPr>
              <a:t>‹#›</a:t>
            </a:fld>
            <a:endParaRPr lang="th-TH" altLang="en-US"/>
          </a:p>
        </p:txBody>
      </p:sp>
    </p:spTree>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540"/>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6DECC3A7-F1D9-460A-A14C-10A2DE33141A}"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A84DA7A3-30E4-4912-996F-85ACFAAA11D2}" type="slidenum">
              <a:rPr lang="th-TH" altLang="en-US"/>
              <a:pPr>
                <a:defRPr/>
              </a:pPr>
              <a:t>‹#›</a:t>
            </a:fld>
            <a:endParaRPr lang="th-TH" altLang="en-US"/>
          </a:p>
        </p:txBody>
      </p:sp>
    </p:spTree>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540"/>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AAC6F18E-C861-4E3A-9A93-994464A0111E}"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B94E3CF0-3E99-46D6-92A8-A611CE1DA4DC}" type="slidenum">
              <a:rPr lang="th-TH" altLang="en-US"/>
              <a:pPr>
                <a:defRPr/>
              </a:pPr>
              <a:t>‹#›</a:t>
            </a:fld>
            <a:endParaRPr lang="th-TH" altLang="en-US"/>
          </a:p>
        </p:txBody>
      </p:sp>
    </p:spTree>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CA15857B-935B-41A7-9698-6414A45E20EA}"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9098987B-9714-4715-A8F8-D3E88BF0DCD5}" type="slidenum">
              <a:rPr lang="th-TH" altLang="en-US"/>
              <a:pPr>
                <a:defRPr/>
              </a:pPr>
              <a:t>‹#›</a:t>
            </a:fld>
            <a:endParaRPr lang="th-TH" altLang="en-US"/>
          </a:p>
        </p:txBody>
      </p:sp>
    </p:spTree>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14"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A7A164E1-F793-4219-A120-9E30A8B9949F}"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F37218F5-D9D4-4531-BCE7-6D7CE4C54B21}" type="slidenum">
              <a:rPr lang="th-TH" altLang="en-US"/>
              <a:pPr>
                <a:defRPr/>
              </a:pPr>
              <a:t>‹#›</a:t>
            </a:fld>
            <a:endParaRPr lang="th-TH"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CD79F55-4018-4900-8FCF-15E3F1C779AB}"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4821E8B-757E-4CDC-B324-D6B373235039}" type="slidenum">
              <a:rPr lang="th-TH"/>
              <a:pPr>
                <a:defRPr/>
              </a:pPr>
              <a:t>‹#›</a:t>
            </a:fld>
            <a:endParaRPr lang="th-TH"/>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B6357577-CF90-48D0-BF77-4F23FD5BB75F}"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B6C9DBB7-33CC-4211-BD62-EB5A5B80CA7D}" type="slidenum">
              <a:rPr lang="th-TH" altLang="en-US"/>
              <a:pPr>
                <a:defRPr/>
              </a:pPr>
              <a:t>‹#›</a:t>
            </a:fld>
            <a:endParaRPr lang="th-TH" altLang="en-US"/>
          </a:p>
        </p:txBody>
      </p:sp>
    </p:spTree>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7A124050-2F26-4CF4-B4C1-6E65CCFAB049}"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E278DC07-DCE5-42D0-B768-1537AD3E9DB8}" type="slidenum">
              <a:rPr lang="th-TH" altLang="en-US"/>
              <a:pPr>
                <a:defRPr/>
              </a:pPr>
              <a:t>‹#›</a:t>
            </a:fld>
            <a:endParaRPr lang="th-TH" altLang="en-US"/>
          </a:p>
        </p:txBody>
      </p:sp>
    </p:spTree>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82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3" y="4589581"/>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vl1pPr>
          </a:lstStyle>
          <a:p>
            <a:pPr>
              <a:defRPr/>
            </a:pPr>
            <a:fld id="{A2D02B1D-0C7B-4FB8-8CF9-21C163E2D53E}"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FD28F372-4DA2-4292-905A-FBCD1705D890}" type="slidenum">
              <a:rPr lang="th-TH" altLang="en-US"/>
              <a:pPr>
                <a:defRPr/>
              </a:pPr>
              <a:t>‹#›</a:t>
            </a:fld>
            <a:endParaRPr lang="th-TH" altLang="en-US"/>
          </a:p>
        </p:txBody>
      </p:sp>
    </p:spTree>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eaLnBrk="0" hangingPunct="0">
              <a:defRPr/>
            </a:lvl1pPr>
          </a:lstStyle>
          <a:p>
            <a:pPr>
              <a:defRPr/>
            </a:pPr>
            <a:fld id="{6703709E-7D87-477E-A1D9-599ED1647380}"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FF6B8301-BABE-4E12-8D35-C544D4515D99}" type="slidenum">
              <a:rPr lang="th-TH" altLang="en-US"/>
              <a:pPr>
                <a:defRPr/>
              </a:pPr>
              <a:t>‹#›</a:t>
            </a:fld>
            <a:endParaRPr lang="th-TH" altLang="en-US"/>
          </a:p>
        </p:txBody>
      </p:sp>
    </p:spTree>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1"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eaLnBrk="0" hangingPunct="0">
              <a:defRPr/>
            </a:lvl1pPr>
          </a:lstStyle>
          <a:p>
            <a:pPr>
              <a:defRPr/>
            </a:pPr>
            <a:fld id="{0DD9FE75-3F5C-4196-A0BB-E537DCC8B2A0}" type="datetime1">
              <a:rPr lang="th-TH"/>
              <a:pPr>
                <a:defRPr/>
              </a:pPr>
              <a:t>16/08/59</a:t>
            </a:fld>
            <a:endParaRPr lang="th-TH"/>
          </a:p>
        </p:txBody>
      </p:sp>
      <p:sp>
        <p:nvSpPr>
          <p:cNvPr id="8" name="Footer Placeholder 4"/>
          <p:cNvSpPr>
            <a:spLocks noGrp="1"/>
          </p:cNvSpPr>
          <p:nvPr>
            <p:ph type="ftr" sz="quarter" idx="11"/>
          </p:nvPr>
        </p:nvSpPr>
        <p:spPr/>
        <p:txBody>
          <a:bodyPr/>
          <a:lstStyle>
            <a:lvl1pPr eaLnBrk="0" hangingPunct="0">
              <a:defRPr/>
            </a:lvl1pPr>
          </a:lstStyle>
          <a:p>
            <a:pPr>
              <a:defRPr/>
            </a:pPr>
            <a:endParaRPr lang="th-TH"/>
          </a:p>
        </p:txBody>
      </p:sp>
      <p:sp>
        <p:nvSpPr>
          <p:cNvPr id="9" name="Slide Number Placeholder 5"/>
          <p:cNvSpPr>
            <a:spLocks noGrp="1"/>
          </p:cNvSpPr>
          <p:nvPr>
            <p:ph type="sldNum" sz="quarter" idx="12"/>
          </p:nvPr>
        </p:nvSpPr>
        <p:spPr/>
        <p:txBody>
          <a:bodyPr/>
          <a:lstStyle>
            <a:lvl1pPr eaLnBrk="0" hangingPunct="0">
              <a:defRPr/>
            </a:lvl1pPr>
          </a:lstStyle>
          <a:p>
            <a:pPr>
              <a:defRPr/>
            </a:pPr>
            <a:fld id="{35061E79-CA2F-40C4-9E58-5B567F9319F9}" type="slidenum">
              <a:rPr lang="th-TH" altLang="en-US"/>
              <a:pPr>
                <a:defRPr/>
              </a:pPr>
              <a:t>‹#›</a:t>
            </a:fld>
            <a:endParaRPr lang="th-TH" altLang="en-US"/>
          </a:p>
        </p:txBody>
      </p:sp>
    </p:spTree>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eaLnBrk="0" hangingPunct="0">
              <a:defRPr/>
            </a:lvl1pPr>
          </a:lstStyle>
          <a:p>
            <a:pPr>
              <a:defRPr/>
            </a:pPr>
            <a:fld id="{2537199A-8AC7-4814-A92B-E7117FFA89BB}" type="datetime1">
              <a:rPr lang="th-TH"/>
              <a:pPr>
                <a:defRPr/>
              </a:pPr>
              <a:t>16/08/59</a:t>
            </a:fld>
            <a:endParaRPr lang="th-TH"/>
          </a:p>
        </p:txBody>
      </p:sp>
      <p:sp>
        <p:nvSpPr>
          <p:cNvPr id="4" name="Footer Placeholder 4"/>
          <p:cNvSpPr>
            <a:spLocks noGrp="1"/>
          </p:cNvSpPr>
          <p:nvPr>
            <p:ph type="ftr" sz="quarter" idx="11"/>
          </p:nvPr>
        </p:nvSpPr>
        <p:spPr/>
        <p:txBody>
          <a:bodyPr/>
          <a:lstStyle>
            <a:lvl1pPr eaLnBrk="0" hangingPunct="0">
              <a:defRPr/>
            </a:lvl1pPr>
          </a:lstStyle>
          <a:p>
            <a:pPr>
              <a:defRPr/>
            </a:pPr>
            <a:endParaRPr lang="th-TH"/>
          </a:p>
        </p:txBody>
      </p:sp>
      <p:sp>
        <p:nvSpPr>
          <p:cNvPr id="5" name="Slide Number Placeholder 5"/>
          <p:cNvSpPr>
            <a:spLocks noGrp="1"/>
          </p:cNvSpPr>
          <p:nvPr>
            <p:ph type="sldNum" sz="quarter" idx="12"/>
          </p:nvPr>
        </p:nvSpPr>
        <p:spPr/>
        <p:txBody>
          <a:bodyPr/>
          <a:lstStyle>
            <a:lvl1pPr eaLnBrk="0" hangingPunct="0">
              <a:defRPr/>
            </a:lvl1pPr>
          </a:lstStyle>
          <a:p>
            <a:pPr>
              <a:defRPr/>
            </a:pPr>
            <a:fld id="{27C86984-5844-4F03-8DEA-6F395E97FD38}" type="slidenum">
              <a:rPr lang="th-TH" altLang="en-US"/>
              <a:pPr>
                <a:defRPr/>
              </a:pPr>
              <a:t>‹#›</a:t>
            </a:fld>
            <a:endParaRPr lang="th-TH" altLang="en-US"/>
          </a:p>
        </p:txBody>
      </p:sp>
    </p:spTree>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vl1pPr>
          </a:lstStyle>
          <a:p>
            <a:pPr>
              <a:defRPr/>
            </a:pPr>
            <a:fld id="{A9A594F0-41E2-461B-AAAF-67083686288F}" type="datetime1">
              <a:rPr lang="th-TH"/>
              <a:pPr>
                <a:defRPr/>
              </a:pPr>
              <a:t>16/08/59</a:t>
            </a:fld>
            <a:endParaRPr lang="th-TH"/>
          </a:p>
        </p:txBody>
      </p:sp>
      <p:sp>
        <p:nvSpPr>
          <p:cNvPr id="3" name="Footer Placeholder 4"/>
          <p:cNvSpPr>
            <a:spLocks noGrp="1"/>
          </p:cNvSpPr>
          <p:nvPr>
            <p:ph type="ftr" sz="quarter" idx="11"/>
          </p:nvPr>
        </p:nvSpPr>
        <p:spPr/>
        <p:txBody>
          <a:bodyPr/>
          <a:lstStyle>
            <a:lvl1pPr eaLnBrk="0" hangingPunct="0">
              <a:defRPr/>
            </a:lvl1pPr>
          </a:lstStyle>
          <a:p>
            <a:pPr>
              <a:defRPr/>
            </a:pPr>
            <a:endParaRPr lang="th-TH"/>
          </a:p>
        </p:txBody>
      </p:sp>
      <p:sp>
        <p:nvSpPr>
          <p:cNvPr id="4" name="Slide Number Placeholder 5"/>
          <p:cNvSpPr>
            <a:spLocks noGrp="1"/>
          </p:cNvSpPr>
          <p:nvPr>
            <p:ph type="sldNum" sz="quarter" idx="12"/>
          </p:nvPr>
        </p:nvSpPr>
        <p:spPr/>
        <p:txBody>
          <a:bodyPr/>
          <a:lstStyle>
            <a:lvl1pPr eaLnBrk="0" hangingPunct="0">
              <a:defRPr/>
            </a:lvl1pPr>
          </a:lstStyle>
          <a:p>
            <a:pPr>
              <a:defRPr/>
            </a:pPr>
            <a:fld id="{E36B1BCB-622B-4A66-808D-FCB5B5DE2B87}" type="slidenum">
              <a:rPr lang="th-TH" altLang="en-US"/>
              <a:pPr>
                <a:defRPr/>
              </a:pPr>
              <a:t>‹#›</a:t>
            </a:fld>
            <a:endParaRPr lang="th-TH" altLang="en-US"/>
          </a:p>
        </p:txBody>
      </p:sp>
    </p:spTree>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512"/>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2"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B84314AA-9C76-4983-B228-BB60AB5CF295}"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C6632A10-3555-4DB3-BE37-D63A258EC2F9}" type="slidenum">
              <a:rPr lang="th-TH" altLang="en-US"/>
              <a:pPr>
                <a:defRPr/>
              </a:pPr>
              <a:t>‹#›</a:t>
            </a:fld>
            <a:endParaRPr lang="th-TH" altLang="en-US"/>
          </a:p>
        </p:txBody>
      </p:sp>
    </p:spTree>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512"/>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2"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146794C3-DCD9-4FEB-889F-F1E88DBCD168}"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38C2D4BA-DAF0-48CF-9344-7414004C85D1}" type="slidenum">
              <a:rPr lang="th-TH" altLang="en-US"/>
              <a:pPr>
                <a:defRPr/>
              </a:pPr>
              <a:t>‹#›</a:t>
            </a:fld>
            <a:endParaRPr lang="th-TH" altLang="en-US"/>
          </a:p>
        </p:txBody>
      </p:sp>
    </p:spTree>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45D76CCA-DE55-457A-8ED3-4B550A0016DA}"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1569F896-ECC5-481B-AD49-80EF88227EBE}" type="slidenum">
              <a:rPr lang="th-TH" altLang="en-US"/>
              <a:pPr>
                <a:defRPr/>
              </a:pPr>
              <a:t>‹#›</a:t>
            </a:fld>
            <a:endParaRPr lang="th-TH"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8E88595-F6DE-4131-B3AE-20EA34F9778B}"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96A8C96-3C15-490E-9182-6C0B34EC449E}" type="slidenum">
              <a:rPr lang="th-TH"/>
              <a:pPr>
                <a:defRPr/>
              </a:pPr>
              <a:t>‹#›</a:t>
            </a:fld>
            <a:endParaRPr lang="th-TH"/>
          </a:p>
        </p:txBody>
      </p:sp>
    </p:spTree>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4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99"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BE6B1A8C-3D9D-45BC-BC01-5242752BE35D}"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42B5D671-8287-4680-86C1-8F3490A81093}" type="slidenum">
              <a:rPr lang="th-TH" altLang="en-US"/>
              <a:pPr>
                <a:defRPr/>
              </a:pPr>
              <a:t>‹#›</a:t>
            </a:fld>
            <a:endParaRPr lang="th-TH" altLang="en-US"/>
          </a:p>
        </p:txBody>
      </p:sp>
    </p:spTree>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9D7EC9D4-CA84-4515-9DED-52691777A617}"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AEEC0B13-8605-4028-8E12-AFC61051C6EB}" type="slidenum">
              <a:rPr lang="th-TH" altLang="en-US"/>
              <a:pPr>
                <a:defRPr/>
              </a:pPr>
              <a:t>‹#›</a:t>
            </a:fld>
            <a:endParaRPr lang="th-TH" altLang="en-US"/>
          </a:p>
        </p:txBody>
      </p:sp>
    </p:spTree>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6603D6A7-CAFC-4A71-AAF5-9D1DE06E1A27}"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4395EFFF-9EB6-4283-983B-7D4210E072DE}" type="slidenum">
              <a:rPr lang="th-TH" altLang="en-US"/>
              <a:pPr>
                <a:defRPr/>
              </a:pPr>
              <a:t>‹#›</a:t>
            </a:fld>
            <a:endParaRPr lang="th-TH" altLang="en-US"/>
          </a:p>
        </p:txBody>
      </p:sp>
    </p:spTree>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82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3" y="4589581"/>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vl1pPr>
          </a:lstStyle>
          <a:p>
            <a:pPr>
              <a:defRPr/>
            </a:pPr>
            <a:fld id="{AEA11C08-2275-4992-B689-7A7F9F31EFFE}"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9AED8837-7EBC-42D9-97B9-62AA9F7C3D4B}" type="slidenum">
              <a:rPr lang="th-TH" altLang="en-US"/>
              <a:pPr>
                <a:defRPr/>
              </a:pPr>
              <a:t>‹#›</a:t>
            </a:fld>
            <a:endParaRPr lang="th-TH" altLang="en-US"/>
          </a:p>
        </p:txBody>
      </p:sp>
    </p:spTree>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eaLnBrk="0" hangingPunct="0">
              <a:defRPr/>
            </a:lvl1pPr>
          </a:lstStyle>
          <a:p>
            <a:pPr>
              <a:defRPr/>
            </a:pPr>
            <a:fld id="{9A049A73-BEFB-400A-B7BD-4DBA7CD7FAEE}"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F07C30B8-34F9-4EBD-AF65-5031413F9038}" type="slidenum">
              <a:rPr lang="th-TH" altLang="en-US"/>
              <a:pPr>
                <a:defRPr/>
              </a:pPr>
              <a:t>‹#›</a:t>
            </a:fld>
            <a:endParaRPr lang="th-TH" altLang="en-US"/>
          </a:p>
        </p:txBody>
      </p:sp>
    </p:spTree>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1"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eaLnBrk="0" hangingPunct="0">
              <a:defRPr/>
            </a:lvl1pPr>
          </a:lstStyle>
          <a:p>
            <a:pPr>
              <a:defRPr/>
            </a:pPr>
            <a:fld id="{9E6D49EF-D1EC-49CC-86C0-4FB337A1795D}" type="datetime1">
              <a:rPr lang="th-TH"/>
              <a:pPr>
                <a:defRPr/>
              </a:pPr>
              <a:t>16/08/59</a:t>
            </a:fld>
            <a:endParaRPr lang="th-TH"/>
          </a:p>
        </p:txBody>
      </p:sp>
      <p:sp>
        <p:nvSpPr>
          <p:cNvPr id="8" name="Footer Placeholder 4"/>
          <p:cNvSpPr>
            <a:spLocks noGrp="1"/>
          </p:cNvSpPr>
          <p:nvPr>
            <p:ph type="ftr" sz="quarter" idx="11"/>
          </p:nvPr>
        </p:nvSpPr>
        <p:spPr/>
        <p:txBody>
          <a:bodyPr/>
          <a:lstStyle>
            <a:lvl1pPr eaLnBrk="0" hangingPunct="0">
              <a:defRPr/>
            </a:lvl1pPr>
          </a:lstStyle>
          <a:p>
            <a:pPr>
              <a:defRPr/>
            </a:pPr>
            <a:endParaRPr lang="th-TH"/>
          </a:p>
        </p:txBody>
      </p:sp>
      <p:sp>
        <p:nvSpPr>
          <p:cNvPr id="9" name="Slide Number Placeholder 5"/>
          <p:cNvSpPr>
            <a:spLocks noGrp="1"/>
          </p:cNvSpPr>
          <p:nvPr>
            <p:ph type="sldNum" sz="quarter" idx="12"/>
          </p:nvPr>
        </p:nvSpPr>
        <p:spPr/>
        <p:txBody>
          <a:bodyPr/>
          <a:lstStyle>
            <a:lvl1pPr eaLnBrk="0" hangingPunct="0">
              <a:defRPr/>
            </a:lvl1pPr>
          </a:lstStyle>
          <a:p>
            <a:pPr>
              <a:defRPr/>
            </a:pPr>
            <a:fld id="{A09B9F88-6793-4443-85BD-5CEA3C37220C}" type="slidenum">
              <a:rPr lang="th-TH" altLang="en-US"/>
              <a:pPr>
                <a:defRPr/>
              </a:pPr>
              <a:t>‹#›</a:t>
            </a:fld>
            <a:endParaRPr lang="th-TH" altLang="en-US"/>
          </a:p>
        </p:txBody>
      </p:sp>
    </p:spTree>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eaLnBrk="0" hangingPunct="0">
              <a:defRPr/>
            </a:lvl1pPr>
          </a:lstStyle>
          <a:p>
            <a:pPr>
              <a:defRPr/>
            </a:pPr>
            <a:fld id="{27B10178-4871-4EF0-9F1A-E71B6E7DFE92}" type="datetime1">
              <a:rPr lang="th-TH"/>
              <a:pPr>
                <a:defRPr/>
              </a:pPr>
              <a:t>16/08/59</a:t>
            </a:fld>
            <a:endParaRPr lang="th-TH"/>
          </a:p>
        </p:txBody>
      </p:sp>
      <p:sp>
        <p:nvSpPr>
          <p:cNvPr id="4" name="Footer Placeholder 4"/>
          <p:cNvSpPr>
            <a:spLocks noGrp="1"/>
          </p:cNvSpPr>
          <p:nvPr>
            <p:ph type="ftr" sz="quarter" idx="11"/>
          </p:nvPr>
        </p:nvSpPr>
        <p:spPr/>
        <p:txBody>
          <a:bodyPr/>
          <a:lstStyle>
            <a:lvl1pPr eaLnBrk="0" hangingPunct="0">
              <a:defRPr/>
            </a:lvl1pPr>
          </a:lstStyle>
          <a:p>
            <a:pPr>
              <a:defRPr/>
            </a:pPr>
            <a:endParaRPr lang="th-TH"/>
          </a:p>
        </p:txBody>
      </p:sp>
      <p:sp>
        <p:nvSpPr>
          <p:cNvPr id="5" name="Slide Number Placeholder 5"/>
          <p:cNvSpPr>
            <a:spLocks noGrp="1"/>
          </p:cNvSpPr>
          <p:nvPr>
            <p:ph type="sldNum" sz="quarter" idx="12"/>
          </p:nvPr>
        </p:nvSpPr>
        <p:spPr/>
        <p:txBody>
          <a:bodyPr/>
          <a:lstStyle>
            <a:lvl1pPr eaLnBrk="0" hangingPunct="0">
              <a:defRPr/>
            </a:lvl1pPr>
          </a:lstStyle>
          <a:p>
            <a:pPr>
              <a:defRPr/>
            </a:pPr>
            <a:fld id="{0D4721AE-F9E5-4263-BAC0-8195FF64BA86}" type="slidenum">
              <a:rPr lang="th-TH" altLang="en-US"/>
              <a:pPr>
                <a:defRPr/>
              </a:pPr>
              <a:t>‹#›</a:t>
            </a:fld>
            <a:endParaRPr lang="th-TH" altLang="en-US"/>
          </a:p>
        </p:txBody>
      </p:sp>
    </p:spTree>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vl1pPr>
          </a:lstStyle>
          <a:p>
            <a:pPr>
              <a:defRPr/>
            </a:pPr>
            <a:fld id="{419DF4C8-5E6E-4D6E-B830-481176A83DCD}" type="datetime1">
              <a:rPr lang="th-TH"/>
              <a:pPr>
                <a:defRPr/>
              </a:pPr>
              <a:t>16/08/59</a:t>
            </a:fld>
            <a:endParaRPr lang="th-TH"/>
          </a:p>
        </p:txBody>
      </p:sp>
      <p:sp>
        <p:nvSpPr>
          <p:cNvPr id="3" name="Footer Placeholder 4"/>
          <p:cNvSpPr>
            <a:spLocks noGrp="1"/>
          </p:cNvSpPr>
          <p:nvPr>
            <p:ph type="ftr" sz="quarter" idx="11"/>
          </p:nvPr>
        </p:nvSpPr>
        <p:spPr/>
        <p:txBody>
          <a:bodyPr/>
          <a:lstStyle>
            <a:lvl1pPr eaLnBrk="0" hangingPunct="0">
              <a:defRPr/>
            </a:lvl1pPr>
          </a:lstStyle>
          <a:p>
            <a:pPr>
              <a:defRPr/>
            </a:pPr>
            <a:endParaRPr lang="th-TH"/>
          </a:p>
        </p:txBody>
      </p:sp>
      <p:sp>
        <p:nvSpPr>
          <p:cNvPr id="4" name="Slide Number Placeholder 5"/>
          <p:cNvSpPr>
            <a:spLocks noGrp="1"/>
          </p:cNvSpPr>
          <p:nvPr>
            <p:ph type="sldNum" sz="quarter" idx="12"/>
          </p:nvPr>
        </p:nvSpPr>
        <p:spPr/>
        <p:txBody>
          <a:bodyPr/>
          <a:lstStyle>
            <a:lvl1pPr eaLnBrk="0" hangingPunct="0">
              <a:defRPr/>
            </a:lvl1pPr>
          </a:lstStyle>
          <a:p>
            <a:pPr>
              <a:defRPr/>
            </a:pPr>
            <a:fld id="{F230FD50-0644-4D44-8D97-3A04E36B202D}" type="slidenum">
              <a:rPr lang="th-TH" altLang="en-US"/>
              <a:pPr>
                <a:defRPr/>
              </a:pPr>
              <a:t>‹#›</a:t>
            </a:fld>
            <a:endParaRPr lang="th-TH" altLang="en-US"/>
          </a:p>
        </p:txBody>
      </p:sp>
    </p:spTree>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512"/>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2"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2AE0DD5C-A98E-423E-B4CD-7602B66B050A}"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18B0521F-98F9-44BB-B888-E9A37763438B}" type="slidenum">
              <a:rPr lang="th-TH" altLang="en-US"/>
              <a:pPr>
                <a:defRPr/>
              </a:pPr>
              <a:t>‹#›</a:t>
            </a:fld>
            <a:endParaRPr lang="th-TH" altLang="en-US"/>
          </a:p>
        </p:txBody>
      </p:sp>
    </p:spTree>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512"/>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2"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fld id="{8BBAA935-CB1D-4256-9FF5-A44873FBC9AB}" type="datetime1">
              <a:rPr lang="th-TH"/>
              <a:pPr>
                <a:defRPr/>
              </a:pPr>
              <a:t>16/08/59</a:t>
            </a:fld>
            <a:endParaRPr lang="th-TH"/>
          </a:p>
        </p:txBody>
      </p:sp>
      <p:sp>
        <p:nvSpPr>
          <p:cNvPr id="6" name="Footer Placeholder 4"/>
          <p:cNvSpPr>
            <a:spLocks noGrp="1"/>
          </p:cNvSpPr>
          <p:nvPr>
            <p:ph type="ftr" sz="quarter" idx="11"/>
          </p:nvPr>
        </p:nvSpPr>
        <p:spPr/>
        <p:txBody>
          <a:bodyPr/>
          <a:lstStyle>
            <a:lvl1pPr eaLnBrk="0" hangingPunct="0">
              <a:defRPr/>
            </a:lvl1pPr>
          </a:lstStyle>
          <a:p>
            <a:pPr>
              <a:defRPr/>
            </a:pPr>
            <a:endParaRPr lang="th-TH"/>
          </a:p>
        </p:txBody>
      </p:sp>
      <p:sp>
        <p:nvSpPr>
          <p:cNvPr id="7" name="Slide Number Placeholder 5"/>
          <p:cNvSpPr>
            <a:spLocks noGrp="1"/>
          </p:cNvSpPr>
          <p:nvPr>
            <p:ph type="sldNum" sz="quarter" idx="12"/>
          </p:nvPr>
        </p:nvSpPr>
        <p:spPr/>
        <p:txBody>
          <a:bodyPr/>
          <a:lstStyle>
            <a:lvl1pPr eaLnBrk="0" hangingPunct="0">
              <a:defRPr/>
            </a:lvl1pPr>
          </a:lstStyle>
          <a:p>
            <a:pPr>
              <a:defRPr/>
            </a:pPr>
            <a:fld id="{0853D211-ACD1-4C31-80B2-E6D36F69CCC5}" type="slidenum">
              <a:rPr lang="th-TH" altLang="en-US"/>
              <a:pPr>
                <a:defRPr/>
              </a:pPr>
              <a:t>‹#›</a:t>
            </a:fld>
            <a:endParaRPr lang="th-TH"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6E9CA04-6882-4850-ACA7-E7779B83E2E8}"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6E9C7E02-7735-40C3-BE3D-FF4F7E8B53D6}" type="slidenum">
              <a:rPr lang="th-TH"/>
              <a:pPr>
                <a:defRPr/>
              </a:pPr>
              <a:t>‹#›</a:t>
            </a:fld>
            <a:endParaRPr lang="th-TH"/>
          </a:p>
        </p:txBody>
      </p:sp>
    </p:spTree>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659AA294-CBFE-45F5-B902-566970EBE405}"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A85B6D56-CC75-413A-8BDA-61FAB13FBDB6}" type="slidenum">
              <a:rPr lang="th-TH" altLang="en-US"/>
              <a:pPr>
                <a:defRPr/>
              </a:pPr>
              <a:t>‹#›</a:t>
            </a:fld>
            <a:endParaRPr lang="th-TH" altLang="en-US"/>
          </a:p>
        </p:txBody>
      </p:sp>
    </p:spTree>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4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99"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eaLnBrk="0" hangingPunct="0">
              <a:defRPr/>
            </a:lvl1pPr>
          </a:lstStyle>
          <a:p>
            <a:pPr>
              <a:defRPr/>
            </a:pPr>
            <a:fld id="{A706361E-07C8-4A77-ABD0-7A28AE827181}" type="datetime1">
              <a:rPr lang="th-TH"/>
              <a:pPr>
                <a:defRPr/>
              </a:pPr>
              <a:t>16/08/59</a:t>
            </a:fld>
            <a:endParaRPr lang="th-TH"/>
          </a:p>
        </p:txBody>
      </p:sp>
      <p:sp>
        <p:nvSpPr>
          <p:cNvPr id="5" name="Footer Placeholder 4"/>
          <p:cNvSpPr>
            <a:spLocks noGrp="1"/>
          </p:cNvSpPr>
          <p:nvPr>
            <p:ph type="ftr" sz="quarter" idx="11"/>
          </p:nvPr>
        </p:nvSpPr>
        <p:spPr/>
        <p:txBody>
          <a:bodyPr/>
          <a:lstStyle>
            <a:lvl1pPr eaLnBrk="0" hangingPunct="0">
              <a:defRPr/>
            </a:lvl1pPr>
          </a:lstStyle>
          <a:p>
            <a:pPr>
              <a:defRPr/>
            </a:pPr>
            <a:endParaRPr lang="th-TH"/>
          </a:p>
        </p:txBody>
      </p:sp>
      <p:sp>
        <p:nvSpPr>
          <p:cNvPr id="6" name="Slide Number Placeholder 5"/>
          <p:cNvSpPr>
            <a:spLocks noGrp="1"/>
          </p:cNvSpPr>
          <p:nvPr>
            <p:ph type="sldNum" sz="quarter" idx="12"/>
          </p:nvPr>
        </p:nvSpPr>
        <p:spPr/>
        <p:txBody>
          <a:bodyPr/>
          <a:lstStyle>
            <a:lvl1pPr eaLnBrk="0" hangingPunct="0">
              <a:defRPr/>
            </a:lvl1pPr>
          </a:lstStyle>
          <a:p>
            <a:pPr>
              <a:defRPr/>
            </a:pPr>
            <a:fld id="{0FC99ECE-15DA-4960-9648-7A72ED6E0CA3}" type="slidenum">
              <a:rPr lang="th-TH" altLang="en-US"/>
              <a:pPr>
                <a:defRPr/>
              </a:pPr>
              <a:t>‹#›</a:t>
            </a:fld>
            <a:endParaRPr lang="th-TH"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A76AF686-8D5B-44F3-8CC1-9B9CC426A258}"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A81626A5-98DF-4BEC-8C18-6B2658B5C606}" type="slidenum">
              <a:rPr lang="th-TH"/>
              <a:pPr>
                <a:defRPr/>
              </a:pPr>
              <a:t>‹#›</a:t>
            </a:fld>
            <a:endParaRPr lang="th-T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B115FE9F-60B5-440B-9430-FBEB47A46A8B}"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6E4A5A1D-6268-4DF7-884D-C07BE2D2DE03}" type="slidenum">
              <a:rPr lang="th-TH"/>
              <a:pPr>
                <a:defRPr/>
              </a:pPr>
              <a:t>‹#›</a:t>
            </a:fld>
            <a:endParaRPr lang="th-TH"/>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53020B2-D533-4BB3-82D0-6ACE3AEEB343}"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BF4B9DE-1DF1-4049-B6D3-2CED7B31C486}" type="slidenum">
              <a:rPr lang="th-TH"/>
              <a:pPr>
                <a:defRPr/>
              </a:pPr>
              <a:t>‹#›</a:t>
            </a:fld>
            <a:endParaRPr lang="th-TH"/>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76BE41F-7AB4-4D98-B108-CA1094495D6C}"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4DA64B48-D5E7-4FBE-8265-491C65A1B4E3}" type="slidenum">
              <a:rPr lang="th-TH"/>
              <a:pPr>
                <a:defRPr/>
              </a:pPr>
              <a:t>‹#›</a:t>
            </a:fld>
            <a:endParaRPr lang="th-TH"/>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B679EE9-B6A5-471D-AD95-345544018E66}"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53232BFF-F35C-492E-92E9-AD7780C1299A}" type="slidenum">
              <a:rPr lang="th-TH"/>
              <a:pPr>
                <a:defRPr/>
              </a:pPr>
              <a:t>‹#›</a:t>
            </a:fld>
            <a:endParaRPr lang="th-TH"/>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C667650-3E62-4B8D-B2E2-7C9AEC61516A}"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C2688BE2-5AFA-4A64-A6FC-333A685F6488}" type="slidenum">
              <a:rPr lang="th-TH"/>
              <a:pPr>
                <a:defRPr/>
              </a:pPr>
              <a:t>‹#›</a:t>
            </a:fld>
            <a:endParaRPr lang="th-TH"/>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078F24EC-27DC-4049-8D40-6EC521759022}"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9DC89A44-A78F-442B-ABAB-A4D6725FD80A}" type="slidenum">
              <a:rPr lang="th-TH"/>
              <a:pPr>
                <a:defRPr/>
              </a:pPr>
              <a:t>‹#›</a:t>
            </a:fld>
            <a:endParaRPr lang="th-TH"/>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32E850D-CFF8-4C61-AAD0-2F20500E508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85BD26F-8AD9-4732-BAF5-47351A869D34}" type="slidenum">
              <a:rPr lang="th-TH"/>
              <a:pPr>
                <a:defRPr/>
              </a:pPr>
              <a:t>‹#›</a:t>
            </a:fld>
            <a:endParaRPr lang="th-TH"/>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ECFE0D1A-88D2-4786-972F-4ACE35A5D235}"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5EE300A-9558-45D6-85D3-13EB12A19A01}" type="slidenum">
              <a:rPr lang="th-TH"/>
              <a:pPr>
                <a:defRPr/>
              </a:pPr>
              <a:t>‹#›</a:t>
            </a:fld>
            <a:endParaRPr lang="th-TH"/>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A3EA027-7881-46E1-AC43-8318B54E94AF}"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D9A0D1DB-AE04-4CED-9807-E96FDB77A5BE}" type="slidenum">
              <a:rPr lang="th-TH"/>
              <a:pPr>
                <a:defRPr/>
              </a:pPr>
              <a:t>‹#›</a:t>
            </a:fld>
            <a:endParaRPr lang="th-TH"/>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DB016B8-4EF4-41E3-B4DB-CE7BF47141E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1465E1A0-8FE8-49AA-82D3-FA82635A82CB}" type="slidenum">
              <a:rPr lang="th-TH"/>
              <a:pPr>
                <a:defRPr/>
              </a:pPr>
              <a:t>‹#›</a:t>
            </a:fld>
            <a:endParaRPr lang="th-TH"/>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302CDBE8-9086-408E-88CE-B75F95EBFF61}"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352DC1A6-BEDB-4045-AB6C-F8EBD43E93EA}" type="slidenum">
              <a:rPr lang="th-TH"/>
              <a:pPr>
                <a:defRPr/>
              </a:pPr>
              <a:t>‹#›</a:t>
            </a:fld>
            <a:endParaRPr lang="th-T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EDF3C4C-CB77-47C0-9A15-BBAB09706184}"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852C47A9-5AA7-43B9-9338-E155B1246230}" type="slidenum">
              <a:rPr lang="th-TH"/>
              <a:pPr>
                <a:defRPr/>
              </a:pPr>
              <a:t>‹#›</a:t>
            </a:fld>
            <a:endParaRPr lang="th-TH"/>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3F9998A5-9F37-459F-906E-7F92CAA90B2D}"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98C1560C-9C77-4BC5-A14E-50A95E05CB7E}" type="slidenum">
              <a:rPr lang="th-TH"/>
              <a:pPr>
                <a:defRPr/>
              </a:pPr>
              <a:t>‹#›</a:t>
            </a:fld>
            <a:endParaRPr lang="th-TH"/>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929B87A2-C6A9-45A0-BF47-4FF19CCC42C5}"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2A983BD6-75FF-4CCC-B6DD-3B12D67C966E}" type="slidenum">
              <a:rPr lang="th-TH"/>
              <a:pPr>
                <a:defRPr/>
              </a:pPr>
              <a:t>‹#›</a:t>
            </a:fld>
            <a:endParaRPr lang="th-TH"/>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0B8A5C7-D3AB-441A-BA7E-BA01FEB92A43}"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7564FBFF-EEFF-4CFE-9670-73039001F5D5}" type="slidenum">
              <a:rPr lang="th-TH"/>
              <a:pPr>
                <a:defRPr/>
              </a:pPr>
              <a:t>‹#›</a:t>
            </a:fld>
            <a:endParaRPr lang="th-TH"/>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82FE3D-6A05-4E75-BE93-9A61A9A185D4}"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F5A61579-A815-4E8C-91F7-99F4BBF57274}" type="slidenum">
              <a:rPr lang="th-TH"/>
              <a:pPr>
                <a:defRPr/>
              </a:pPr>
              <a:t>‹#›</a:t>
            </a:fld>
            <a:endParaRPr lang="th-TH"/>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075C386-ECCE-449B-9351-EA9168912FF3}"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321AB6A6-9A00-40FD-84D6-10503F140B01}" type="slidenum">
              <a:rPr lang="th-TH"/>
              <a:pPr>
                <a:defRPr/>
              </a:pPr>
              <a:t>‹#›</a:t>
            </a:fld>
            <a:endParaRPr lang="th-TH"/>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6B7E060-1F0B-4153-AF3A-5FDE4E2DD53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6910D512-D96E-4C75-8913-22577A1E28DA}" type="slidenum">
              <a:rPr lang="th-TH"/>
              <a:pPr>
                <a:defRPr/>
              </a:pPr>
              <a:t>‹#›</a:t>
            </a:fld>
            <a:endParaRPr lang="th-TH"/>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9E4BD43-9737-4E2D-8A9C-1AF60C289A1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C04C4DE2-478A-4F48-A866-5A4725CA1E77}" type="slidenum">
              <a:rPr lang="th-TH"/>
              <a:pPr>
                <a:defRPr/>
              </a:pPr>
              <a:t>‹#›</a:t>
            </a:fld>
            <a:endParaRPr lang="th-TH"/>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11B22346-B32C-4264-AC0F-06D93820494F}"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D4447912-EFBE-430B-96AD-5927B168ED9E}" type="slidenum">
              <a:rPr lang="th-TH"/>
              <a:pPr>
                <a:defRPr/>
              </a:pPr>
              <a:t>‹#›</a:t>
            </a:fld>
            <a:endParaRPr lang="th-TH"/>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59C9EE3-B847-484F-BCAD-87D8CEFB591A}"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FA320B3F-767C-4E50-A02C-0C1D1F79A7C3}" type="slidenum">
              <a:rPr lang="th-TH"/>
              <a:pPr>
                <a:defRPr/>
              </a:pPr>
              <a:t>‹#›</a:t>
            </a:fld>
            <a:endParaRPr lang="th-TH"/>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F59B56-DEE5-4384-ADC3-166CF54DAF63}"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EBD06B4B-165B-4CC3-822A-E51FFE6D869C}" type="slidenum">
              <a:rPr lang="th-TH"/>
              <a:pPr>
                <a:defRPr/>
              </a:pPr>
              <a:t>‹#›</a:t>
            </a:fld>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FC7E73D-AC26-4A34-AF4E-BB0C0F065C28}"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3BC406B0-6263-43D5-A79A-A07EC6CBEC74}" type="slidenum">
              <a:rPr lang="th-TH"/>
              <a:pPr>
                <a:defRPr/>
              </a:pPr>
              <a:t>‹#›</a:t>
            </a:fld>
            <a:endParaRPr lang="th-TH"/>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CE6AB121-1C51-4A24-BBCF-9F0D0B23B16F}"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7F481566-8396-4CAB-AA70-991EFE24082C}" type="slidenum">
              <a:rPr lang="th-TH"/>
              <a:pPr>
                <a:defRPr/>
              </a:pPr>
              <a:t>‹#›</a:t>
            </a:fld>
            <a:endParaRPr lang="th-TH"/>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1A309621-947D-49E9-AC62-EDF129F06377}"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4C168EFB-EA35-47BF-B6FF-F2D2A081C849}" type="slidenum">
              <a:rPr lang="th-TH"/>
              <a:pPr>
                <a:defRPr/>
              </a:pPr>
              <a:t>‹#›</a:t>
            </a:fld>
            <a:endParaRPr lang="th-TH"/>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B31DFA6-CE4F-4ACE-84A3-633BCD0AC181}"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9E9838A9-17CF-41B7-8E22-A0EE2D0B205D}" type="slidenum">
              <a:rPr lang="th-TH"/>
              <a:pPr>
                <a:defRPr/>
              </a:pPr>
              <a:t>‹#›</a:t>
            </a:fld>
            <a:endParaRPr lang="th-TH"/>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F9D7D74-675E-4755-AEBC-25070CCE01EC}"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vl1pPr>
          </a:lstStyle>
          <a:p>
            <a:pPr>
              <a:defRPr/>
            </a:pPr>
            <a:fld id="{79554AAE-9F34-4495-BC59-0281BE0104ED}" type="slidenum">
              <a:rPr lang="th-TH"/>
              <a:pPr>
                <a:defRPr/>
              </a:pPr>
              <a:t>‹#›</a:t>
            </a:fld>
            <a:endParaRPr lang="th-TH"/>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338659B-B7F1-47EC-B4BF-F5C10B11DBE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9D5024A6-36D2-469C-919E-8631AFDCEFC1}" type="slidenum">
              <a:rPr lang="th-TH"/>
              <a:pPr>
                <a:defRPr/>
              </a:pPr>
              <a:t>‹#›</a:t>
            </a:fld>
            <a:endParaRPr lang="th-TH"/>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A194BA9-ED09-44E9-9967-2CABFB1576B5}"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DD59DE02-7CB6-4352-8A37-227ADCD1270B}" type="slidenum">
              <a:rPr lang="th-TH"/>
              <a:pPr>
                <a:defRPr/>
              </a:pPr>
              <a:t>‹#›</a:t>
            </a:fld>
            <a:endParaRPr lang="th-TH"/>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7470494-DF76-4CFB-B26C-E7DE9184C771}"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783BB80F-0F87-42C6-B5F9-2D347D515452}" type="slidenum">
              <a:rPr lang="th-TH"/>
              <a:pPr>
                <a:defRPr/>
              </a:pPr>
              <a:t>‹#›</a:t>
            </a:fld>
            <a:endParaRPr lang="th-TH"/>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B49F0CD-C5CD-416D-9BAA-39038B2B4921}"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371B66C-7DCF-4F35-95F4-2287C5345B88}" type="slidenum">
              <a:rPr lang="th-TH"/>
              <a:pPr>
                <a:defRPr/>
              </a:pPr>
              <a:t>‹#›</a:t>
            </a:fld>
            <a:endParaRPr lang="th-TH"/>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3F109E34-8EF7-4FD2-BF64-8FBAA72DE9E0}"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atin typeface="Arial" pitchFamily="34" charset="0"/>
              </a:defRPr>
            </a:lvl1pPr>
          </a:lstStyle>
          <a:p>
            <a:pPr>
              <a:defRPr/>
            </a:pPr>
            <a:fld id="{9510574F-CBA6-4AF2-A297-E4566F89BFB3}" type="slidenum">
              <a:rPr lang="th-TH"/>
              <a:pPr>
                <a:defRPr/>
              </a:pPr>
              <a:t>‹#›</a:t>
            </a:fld>
            <a:endParaRPr lang="th-TH"/>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E2C31A6-C826-4A84-BAA8-340548A08288}"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atin typeface="Arial" pitchFamily="34" charset="0"/>
              </a:defRPr>
            </a:lvl1pPr>
          </a:lstStyle>
          <a:p>
            <a:pPr>
              <a:defRPr/>
            </a:pPr>
            <a:fld id="{48CAD800-70F5-4B7C-9CB7-EF6CB6C3A0CB}" type="slidenum">
              <a:rPr lang="th-TH"/>
              <a:pPr>
                <a:defRPr/>
              </a:pPr>
              <a:t>‹#›</a:t>
            </a:fld>
            <a:endParaRPr 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5C4A8F-47A9-4D81-A884-AC6CD1BA80B8}"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85DE7227-79B4-43CF-852D-C594B6AE5CED}" type="slidenum">
              <a:rPr lang="th-TH"/>
              <a:pPr>
                <a:defRPr/>
              </a:pPr>
              <a:t>‹#›</a:t>
            </a:fld>
            <a:endParaRPr lang="th-TH"/>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2738B61-4A58-4FD1-85C2-5EF6814AF4C6}"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atin typeface="Arial" pitchFamily="34" charset="0"/>
              </a:defRPr>
            </a:lvl1pPr>
          </a:lstStyle>
          <a:p>
            <a:pPr>
              <a:defRPr/>
            </a:pPr>
            <a:fld id="{DD03F0B3-9077-4BEC-9F21-B2367686CF6A}" type="slidenum">
              <a:rPr lang="th-TH"/>
              <a:pPr>
                <a:defRPr/>
              </a:pPr>
              <a:t>‹#›</a:t>
            </a:fld>
            <a:endParaRPr lang="th-TH"/>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C1FFC412-9CF8-4CDC-9A28-C44763B38EB8}"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atin typeface="Arial" pitchFamily="34" charset="0"/>
              </a:defRPr>
            </a:lvl1pPr>
          </a:lstStyle>
          <a:p>
            <a:pPr>
              <a:defRPr/>
            </a:pPr>
            <a:fld id="{50F826D4-99A9-490A-AFE2-B079801CD874}" type="slidenum">
              <a:rPr lang="th-TH"/>
              <a:pPr>
                <a:defRPr/>
              </a:pPr>
              <a:t>‹#›</a:t>
            </a:fld>
            <a:endParaRPr lang="th-TH"/>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CBB4BF69-1744-475B-8892-6620F58C05D9}" type="datetime1">
              <a:rPr lang="th-TH"/>
              <a:pPr>
                <a:defRPr/>
              </a:pPr>
              <a:t>16/08/59</a:t>
            </a:fld>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atin typeface="Arial" pitchFamily="34" charset="0"/>
              </a:defRPr>
            </a:lvl1pPr>
          </a:lstStyle>
          <a:p>
            <a:pPr>
              <a:defRPr/>
            </a:pPr>
            <a:fld id="{A1B6BD04-CA29-443A-B898-C83A0BD05925}" type="slidenum">
              <a:rPr lang="th-TH"/>
              <a:pPr>
                <a:defRPr/>
              </a:pPr>
              <a:t>‹#›</a:t>
            </a:fld>
            <a:endParaRPr lang="th-TH"/>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162D4BA-BE83-41EE-951C-AC46039ECEF2}" type="datetime1">
              <a:rPr lang="th-TH"/>
              <a:pPr>
                <a:defRPr/>
              </a:pPr>
              <a:t>16/08/59</a:t>
            </a:fld>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atin typeface="Arial" pitchFamily="34" charset="0"/>
              </a:defRPr>
            </a:lvl1pPr>
          </a:lstStyle>
          <a:p>
            <a:pPr>
              <a:defRPr/>
            </a:pPr>
            <a:fld id="{E19581C7-18C2-4A85-868D-2ACDA50B469F}" type="slidenum">
              <a:rPr lang="th-TH"/>
              <a:pPr>
                <a:defRPr/>
              </a:pPr>
              <a:t>‹#›</a:t>
            </a:fld>
            <a:endParaRPr lang="th-TH"/>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2A3FD5-629C-4721-B7E8-D4545A20E9F6}" type="datetime1">
              <a:rPr lang="th-TH"/>
              <a:pPr>
                <a:defRPr/>
              </a:pPr>
              <a:t>16/08/59</a:t>
            </a:fld>
            <a:endParaRPr lang="th-TH"/>
          </a:p>
        </p:txBody>
      </p:sp>
      <p:sp>
        <p:nvSpPr>
          <p:cNvPr id="3" name="Footer Placeholder 4"/>
          <p:cNvSpPr>
            <a:spLocks noGrp="1"/>
          </p:cNvSpPr>
          <p:nvPr>
            <p:ph type="ftr" sz="quarter" idx="11"/>
          </p:nvPr>
        </p:nvSpPr>
        <p:spPr/>
        <p:txBody>
          <a:bodyPr/>
          <a:lstStyle>
            <a:lvl1pPr>
              <a:defRPr/>
            </a:lvl1pPr>
          </a:lstStyle>
          <a:p>
            <a:pPr>
              <a:defRPr/>
            </a:pPr>
            <a:endParaRPr lang="th-TH"/>
          </a:p>
        </p:txBody>
      </p:sp>
      <p:sp>
        <p:nvSpPr>
          <p:cNvPr id="4" name="Slide Number Placeholder 5"/>
          <p:cNvSpPr>
            <a:spLocks noGrp="1"/>
          </p:cNvSpPr>
          <p:nvPr>
            <p:ph type="sldNum" sz="quarter" idx="12"/>
          </p:nvPr>
        </p:nvSpPr>
        <p:spPr/>
        <p:txBody>
          <a:bodyPr/>
          <a:lstStyle>
            <a:lvl1pPr>
              <a:defRPr>
                <a:latin typeface="Arial" pitchFamily="34" charset="0"/>
              </a:defRPr>
            </a:lvl1pPr>
          </a:lstStyle>
          <a:p>
            <a:pPr>
              <a:defRPr/>
            </a:pPr>
            <a:fld id="{9A0E4ED9-C492-4BED-B3B1-92F8912304C8}" type="slidenum">
              <a:rPr lang="th-TH"/>
              <a:pPr>
                <a:defRPr/>
              </a:pPr>
              <a:t>‹#›</a:t>
            </a:fld>
            <a:endParaRPr lang="th-TH"/>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6EE739-934E-4301-BA28-592C0A710CE9}"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atin typeface="Arial" pitchFamily="34" charset="0"/>
              </a:defRPr>
            </a:lvl1pPr>
          </a:lstStyle>
          <a:p>
            <a:pPr>
              <a:defRPr/>
            </a:pPr>
            <a:fld id="{77EE8161-64DC-47F5-98EE-1A1832215D34}" type="slidenum">
              <a:rPr lang="th-TH"/>
              <a:pPr>
                <a:defRPr/>
              </a:pPr>
              <a:t>‹#›</a:t>
            </a:fld>
            <a:endParaRPr lang="th-TH"/>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2F59A2C-D98C-4F9F-BC5D-4A8D4ADCF2E4}"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atin typeface="Arial" pitchFamily="34" charset="0"/>
              </a:defRPr>
            </a:lvl1pPr>
          </a:lstStyle>
          <a:p>
            <a:pPr>
              <a:defRPr/>
            </a:pPr>
            <a:fld id="{0CE767E9-4053-4B4A-B190-F0D9730C5700}" type="slidenum">
              <a:rPr lang="th-TH"/>
              <a:pPr>
                <a:defRPr/>
              </a:pPr>
              <a:t>‹#›</a:t>
            </a:fld>
            <a:endParaRPr lang="th-TH"/>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8DD77054-02E0-47FA-A05C-43DE2A29F3CD}"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atin typeface="Arial" pitchFamily="34" charset="0"/>
              </a:defRPr>
            </a:lvl1pPr>
          </a:lstStyle>
          <a:p>
            <a:pPr>
              <a:defRPr/>
            </a:pPr>
            <a:fld id="{0810A235-7019-4A1B-93C9-138869727538}" type="slidenum">
              <a:rPr lang="th-TH"/>
              <a:pPr>
                <a:defRPr/>
              </a:pPr>
              <a:t>‹#›</a:t>
            </a:fld>
            <a:endParaRPr lang="th-TH"/>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D5365871-A9F3-44C0-A229-07D53B2DB2EC}" type="datetime1">
              <a:rPr lang="th-TH"/>
              <a:pPr>
                <a:defRPr/>
              </a:pPr>
              <a:t>16/08/59</a:t>
            </a:fld>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atin typeface="Arial" pitchFamily="34" charset="0"/>
              </a:defRPr>
            </a:lvl1pPr>
          </a:lstStyle>
          <a:p>
            <a:pPr>
              <a:defRPr/>
            </a:pPr>
            <a:fld id="{40C23AE3-08E9-4F40-9B4F-F3F14652C362}" type="slidenum">
              <a:rPr lang="th-TH"/>
              <a:pPr>
                <a:defRPr/>
              </a:pPr>
              <a:t>‹#›</a:t>
            </a:fld>
            <a:endParaRPr lang="th-TH"/>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1" y="3602038"/>
            <a:ext cx="7429500" cy="1655762"/>
          </a:xfrm>
        </p:spPr>
        <p:txBody>
          <a:bodyPr/>
          <a:lstStyle>
            <a:lvl1pPr marL="0" indent="0" algn="ctr">
              <a:buNone/>
              <a:defRPr sz="2400"/>
            </a:lvl1pPr>
            <a:lvl2pPr marL="457197" indent="0" algn="ctr">
              <a:buNone/>
              <a:defRPr sz="2000"/>
            </a:lvl2pPr>
            <a:lvl3pPr marL="914395" indent="0" algn="ctr">
              <a:buNone/>
              <a:defRPr sz="1800"/>
            </a:lvl3pPr>
            <a:lvl4pPr marL="1371592" indent="0" algn="ctr">
              <a:buNone/>
              <a:defRPr sz="1600"/>
            </a:lvl4pPr>
            <a:lvl5pPr marL="1828789" indent="0" algn="ctr">
              <a:buNone/>
              <a:defRPr sz="1600"/>
            </a:lvl5pPr>
            <a:lvl6pPr marL="2285987" indent="0" algn="ctr">
              <a:buNone/>
              <a:defRPr sz="1600"/>
            </a:lvl6pPr>
            <a:lvl7pPr marL="2743184" indent="0" algn="ctr">
              <a:buNone/>
              <a:defRPr sz="1600"/>
            </a:lvl7pPr>
            <a:lvl8pPr marL="3200381" indent="0" algn="ctr">
              <a:buNone/>
              <a:defRPr sz="1600"/>
            </a:lvl8pPr>
            <a:lvl9pPr marL="365757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065DDF-D1E0-4272-B558-ABD97F1404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12EFC79-CD48-45E9-88C5-DD9F36E684FB}" type="slidenum">
              <a:rPr lang="th-TH"/>
              <a:pPr>
                <a:defRPr/>
              </a:pPr>
              <a:t>‹#›</a:t>
            </a:fld>
            <a:endParaRPr lang="th-T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5B39A28-07AA-4BB9-B052-EF21BEFB2761}" type="datetime1">
              <a:rPr lang="th-TH"/>
              <a:pPr>
                <a:defRPr/>
              </a:pPr>
              <a:t>16/08/59</a:t>
            </a:fld>
            <a:endParaRPr lang="th-TH"/>
          </a:p>
        </p:txBody>
      </p:sp>
      <p:sp>
        <p:nvSpPr>
          <p:cNvPr id="6" name="Footer Placeholder 4"/>
          <p:cNvSpPr>
            <a:spLocks noGrp="1"/>
          </p:cNvSpPr>
          <p:nvPr>
            <p:ph type="ftr" sz="quarter" idx="11"/>
          </p:nvPr>
        </p:nvSpPr>
        <p:spPr/>
        <p:txBody>
          <a:bodyPr/>
          <a:lstStyle>
            <a:lvl1pPr>
              <a:defRPr/>
            </a:lvl1pPr>
          </a:lstStyle>
          <a:p>
            <a:pPr>
              <a:defRPr/>
            </a:pPr>
            <a:endParaRPr lang="th-TH"/>
          </a:p>
        </p:txBody>
      </p:sp>
      <p:sp>
        <p:nvSpPr>
          <p:cNvPr id="7" name="Slide Number Placeholder 5"/>
          <p:cNvSpPr>
            <a:spLocks noGrp="1"/>
          </p:cNvSpPr>
          <p:nvPr>
            <p:ph type="sldNum" sz="quarter" idx="12"/>
          </p:nvPr>
        </p:nvSpPr>
        <p:spPr/>
        <p:txBody>
          <a:bodyPr/>
          <a:lstStyle>
            <a:lvl1pPr>
              <a:defRPr/>
            </a:lvl1pPr>
          </a:lstStyle>
          <a:p>
            <a:pPr>
              <a:defRPr/>
            </a:pPr>
            <a:fld id="{519EDCFF-DB87-405F-8A4E-008ED47D7379}" type="slidenum">
              <a:rPr lang="th-TH"/>
              <a:pPr>
                <a:defRPr/>
              </a:pPr>
              <a:t>‹#›</a:t>
            </a:fld>
            <a:endParaRPr lang="th-TH"/>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B9CAA87-DDA8-486F-AE8C-DD87569DA811}"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2A8C4E4-EA1E-413F-BBD2-B1EB6B052DBE}" type="slidenum">
              <a:rPr lang="th-TH"/>
              <a:pPr>
                <a:defRPr/>
              </a:pPr>
              <a:t>‹#›</a:t>
            </a:fld>
            <a:endParaRPr lang="th-TH"/>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4" y="1709788"/>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84" y="4589649"/>
            <a:ext cx="8543925" cy="1500187"/>
          </a:xfrm>
        </p:spPr>
        <p:txBody>
          <a:bodyPr/>
          <a:lstStyle>
            <a:lvl1pPr marL="0" indent="0">
              <a:buNone/>
              <a:defRPr sz="2400">
                <a:solidFill>
                  <a:schemeClr val="tx1"/>
                </a:solidFill>
              </a:defRPr>
            </a:lvl1pPr>
            <a:lvl2pPr marL="457197" indent="0">
              <a:buNone/>
              <a:defRPr sz="2000">
                <a:solidFill>
                  <a:schemeClr val="tx1">
                    <a:tint val="75000"/>
                  </a:schemeClr>
                </a:solidFill>
              </a:defRPr>
            </a:lvl2pPr>
            <a:lvl3pPr marL="914395" indent="0">
              <a:buNone/>
              <a:defRPr sz="1800">
                <a:solidFill>
                  <a:schemeClr val="tx1">
                    <a:tint val="75000"/>
                  </a:schemeClr>
                </a:solidFill>
              </a:defRPr>
            </a:lvl3pPr>
            <a:lvl4pPr marL="1371592" indent="0">
              <a:buNone/>
              <a:defRPr sz="1600">
                <a:solidFill>
                  <a:schemeClr val="tx1">
                    <a:tint val="75000"/>
                  </a:schemeClr>
                </a:solidFill>
              </a:defRPr>
            </a:lvl4pPr>
            <a:lvl5pPr marL="1828789" indent="0">
              <a:buNone/>
              <a:defRPr sz="1600">
                <a:solidFill>
                  <a:schemeClr val="tx1">
                    <a:tint val="75000"/>
                  </a:schemeClr>
                </a:solidFill>
              </a:defRPr>
            </a:lvl5pPr>
            <a:lvl6pPr marL="2285987" indent="0">
              <a:buNone/>
              <a:defRPr sz="1600">
                <a:solidFill>
                  <a:schemeClr val="tx1">
                    <a:tint val="75000"/>
                  </a:schemeClr>
                </a:solidFill>
              </a:defRPr>
            </a:lvl6pPr>
            <a:lvl7pPr marL="2743184" indent="0">
              <a:buNone/>
              <a:defRPr sz="1600">
                <a:solidFill>
                  <a:schemeClr val="tx1">
                    <a:tint val="75000"/>
                  </a:schemeClr>
                </a:solidFill>
              </a:defRPr>
            </a:lvl7pPr>
            <a:lvl8pPr marL="3200381" indent="0">
              <a:buNone/>
              <a:defRPr sz="1600">
                <a:solidFill>
                  <a:schemeClr val="tx1">
                    <a:tint val="75000"/>
                  </a:schemeClr>
                </a:solidFill>
              </a:defRPr>
            </a:lvl8pPr>
            <a:lvl9pPr marL="36575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2094BD8-5DFC-42EC-9456-B7D1DC1146D5}"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C75FF32-2C01-43C4-887C-9A376E3FDA1F}" type="slidenum">
              <a:rPr lang="th-TH"/>
              <a:pPr>
                <a:defRPr/>
              </a:pPr>
              <a:t>‹#›</a:t>
            </a:fld>
            <a:endParaRPr lang="th-TH"/>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E6711EEE-680E-4CDC-924C-E4B45BE49211}"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53CA2FF5-7E42-40B9-B4AE-FC90424D4209}" type="slidenum">
              <a:rPr lang="th-TH"/>
              <a:pPr>
                <a:defRPr/>
              </a:pPr>
              <a:t>‹#›</a:t>
            </a:fld>
            <a:endParaRPr lang="th-TH"/>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30" y="1681163"/>
            <a:ext cx="4190702"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30"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197" indent="0">
              <a:buNone/>
              <a:defRPr sz="2000" b="1"/>
            </a:lvl2pPr>
            <a:lvl3pPr marL="914395" indent="0">
              <a:buNone/>
              <a:defRPr sz="1800" b="1"/>
            </a:lvl3pPr>
            <a:lvl4pPr marL="1371592" indent="0">
              <a:buNone/>
              <a:defRPr sz="1600" b="1"/>
            </a:lvl4pPr>
            <a:lvl5pPr marL="1828789" indent="0">
              <a:buNone/>
              <a:defRPr sz="1600" b="1"/>
            </a:lvl5pPr>
            <a:lvl6pPr marL="2285987" indent="0">
              <a:buNone/>
              <a:defRPr sz="1600" b="1"/>
            </a:lvl6pPr>
            <a:lvl7pPr marL="2743184" indent="0">
              <a:buNone/>
              <a:defRPr sz="1600" b="1"/>
            </a:lvl7pPr>
            <a:lvl8pPr marL="3200381" indent="0">
              <a:buNone/>
              <a:defRPr sz="1600" b="1"/>
            </a:lvl8pPr>
            <a:lvl9pPr marL="36575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853A9D26-CD57-4D29-BD4D-FBD6047A2DAD}" type="datetime1">
              <a:rPr lang="th-TH"/>
              <a:pPr>
                <a:defRPr/>
              </a:pPr>
              <a:t>16/08/59</a:t>
            </a:fld>
            <a:endParaRPr lang="th-TH"/>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67AE33E-A5D8-47A5-937F-A8BAC797CCCE}" type="slidenum">
              <a:rPr lang="th-TH"/>
              <a:pPr>
                <a:defRPr/>
              </a:pPr>
              <a:t>‹#›</a:t>
            </a:fld>
            <a:endParaRPr lang="th-TH"/>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D59C920-EADC-4F86-B1A9-DE150C0FB201}" type="datetime1">
              <a:rPr lang="th-TH"/>
              <a:pPr>
                <a:defRPr/>
              </a:pPr>
              <a:t>16/08/59</a:t>
            </a:fld>
            <a:endParaRPr lang="th-TH"/>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6509E9F0-CB04-4F53-9744-5FA19A2E8B75}" type="slidenum">
              <a:rPr lang="th-TH"/>
              <a:pPr>
                <a:defRPr/>
              </a:pPr>
              <a:t>‹#›</a:t>
            </a:fld>
            <a:endParaRPr lang="th-TH"/>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FB97CFA5-C02A-44CC-9023-20040E6154CB}" type="datetime1">
              <a:rPr lang="th-TH"/>
              <a:pPr>
                <a:defRPr/>
              </a:pPr>
              <a:t>16/08/59</a:t>
            </a:fld>
            <a:endParaRPr lang="th-TH"/>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6824475-1948-454E-8EAD-C90A48750110}" type="slidenum">
              <a:rPr lang="th-TH"/>
              <a:pPr>
                <a:defRPr/>
              </a:pPr>
              <a:t>‹#›</a:t>
            </a:fld>
            <a:endParaRPr lang="th-TH"/>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71"/>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07F1FFD-7543-48E9-9903-DF84F93B41CF}"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CA53A0BB-3616-43E0-ADA5-0F2142197FCF}" type="slidenum">
              <a:rPr lang="th-TH"/>
              <a:pPr>
                <a:defRPr/>
              </a:pPr>
              <a:t>‹#›</a:t>
            </a:fld>
            <a:endParaRPr lang="th-TH"/>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3"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71"/>
            <a:ext cx="5014913" cy="4873625"/>
          </a:xfrm>
        </p:spPr>
        <p:txBody>
          <a:bodyPr rtlCol="0">
            <a:normAutofit/>
          </a:bodyPr>
          <a:lstStyle>
            <a:lvl1pPr marL="0" indent="0">
              <a:buNone/>
              <a:defRPr sz="3200"/>
            </a:lvl1pPr>
            <a:lvl2pPr marL="457197" indent="0">
              <a:buNone/>
              <a:defRPr sz="2800"/>
            </a:lvl2pPr>
            <a:lvl3pPr marL="914395" indent="0">
              <a:buNone/>
              <a:defRPr sz="2400"/>
            </a:lvl3pPr>
            <a:lvl4pPr marL="1371592" indent="0">
              <a:buNone/>
              <a:defRPr sz="2000"/>
            </a:lvl4pPr>
            <a:lvl5pPr marL="1828789" indent="0">
              <a:buNone/>
              <a:defRPr sz="2000"/>
            </a:lvl5pPr>
            <a:lvl6pPr marL="2285987" indent="0">
              <a:buNone/>
              <a:defRPr sz="2000"/>
            </a:lvl6pPr>
            <a:lvl7pPr marL="2743184" indent="0">
              <a:buNone/>
              <a:defRPr sz="2000"/>
            </a:lvl7pPr>
            <a:lvl8pPr marL="3200381" indent="0">
              <a:buNone/>
              <a:defRPr sz="2000"/>
            </a:lvl8pPr>
            <a:lvl9pPr marL="3657579"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82333" y="2057400"/>
            <a:ext cx="3194943" cy="3811588"/>
          </a:xfrm>
        </p:spPr>
        <p:txBody>
          <a:bodyPr/>
          <a:lstStyle>
            <a:lvl1pPr marL="0" indent="0">
              <a:buNone/>
              <a:defRPr sz="1600"/>
            </a:lvl1pPr>
            <a:lvl2pPr marL="457197" indent="0">
              <a:buNone/>
              <a:defRPr sz="1400"/>
            </a:lvl2pPr>
            <a:lvl3pPr marL="914395" indent="0">
              <a:buNone/>
              <a:defRPr sz="1200"/>
            </a:lvl3pPr>
            <a:lvl4pPr marL="1371592" indent="0">
              <a:buNone/>
              <a:defRPr sz="1000"/>
            </a:lvl4pPr>
            <a:lvl5pPr marL="1828789" indent="0">
              <a:buNone/>
              <a:defRPr sz="1000"/>
            </a:lvl5pPr>
            <a:lvl6pPr marL="2285987" indent="0">
              <a:buNone/>
              <a:defRPr sz="1000"/>
            </a:lvl6pPr>
            <a:lvl7pPr marL="2743184" indent="0">
              <a:buNone/>
              <a:defRPr sz="1000"/>
            </a:lvl7pPr>
            <a:lvl8pPr marL="3200381" indent="0">
              <a:buNone/>
              <a:defRPr sz="1000"/>
            </a:lvl8pPr>
            <a:lvl9pPr marL="36575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0B20A96E-4CA2-44CE-80E9-0A8BC67CDE2E}" type="datetime1">
              <a:rPr lang="th-TH"/>
              <a:pPr>
                <a:defRPr/>
              </a:pPr>
              <a:t>16/08/59</a:t>
            </a:fld>
            <a:endParaRPr lang="th-TH"/>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93386AE9-1D49-43F6-A3A7-D8D5EA0D52B6}" type="slidenum">
              <a:rPr lang="th-TH"/>
              <a:pPr>
                <a:defRPr/>
              </a:pPr>
              <a:t>‹#›</a:t>
            </a:fld>
            <a:endParaRPr lang="th-TH"/>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DABA54CF-2801-4F72-A5F4-CF5F0DCF6187}"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4E071A41-2EA2-4A98-9815-2169A4118FD4}" type="slidenum">
              <a:rPr lang="th-TH"/>
              <a:pPr>
                <a:defRPr/>
              </a:pPr>
              <a:t>‹#›</a:t>
            </a:fld>
            <a:endParaRPr lang="th-TH"/>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9055"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106"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2E3D3EC6-399D-4F2D-A1D3-7081447A715E}" type="datetime1">
              <a:rPr lang="th-TH"/>
              <a:pPr>
                <a:defRPr/>
              </a:pPr>
              <a:t>16/08/59</a:t>
            </a:fld>
            <a:endParaRPr lang="th-TH"/>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ngsana New" pitchFamily="18" charset="-34"/>
              </a:defRPr>
            </a:lvl1pPr>
          </a:lstStyle>
          <a:p>
            <a:pPr>
              <a:defRPr/>
            </a:pPr>
            <a:endParaRPr lang="th-TH"/>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ngsana New" pitchFamily="18" charset="-34"/>
              </a:defRPr>
            </a:lvl1pPr>
          </a:lstStyle>
          <a:p>
            <a:pPr>
              <a:defRPr/>
            </a:pPr>
            <a:fld id="{700C9A69-52B6-41D4-B91A-E4D065A45A1C}" type="slidenum">
              <a:rPr lang="th-TH"/>
              <a:pPr>
                <a:defRPr/>
              </a:pPr>
              <a:t>‹#›</a:t>
            </a:fld>
            <a:endParaRPr lang="th-T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6.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4.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6.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4.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4.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157.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image" Target="../media/image7.jpeg"/><Relationship Id="rId5" Type="http://schemas.openxmlformats.org/officeDocument/2006/relationships/theme" Target="../theme/theme15.xml"/><Relationship Id="rId4" Type="http://schemas.openxmlformats.org/officeDocument/2006/relationships/slideLayout" Target="../slideLayouts/slideLayout158.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61.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image" Target="../media/image7.jpeg"/><Relationship Id="rId5" Type="http://schemas.openxmlformats.org/officeDocument/2006/relationships/theme" Target="../theme/theme16.xml"/><Relationship Id="rId4" Type="http://schemas.openxmlformats.org/officeDocument/2006/relationships/slideLayout" Target="../slideLayouts/slideLayout16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heme" Target="../theme/theme17.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76.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image" Target="../media/image7.jpeg"/><Relationship Id="rId5" Type="http://schemas.openxmlformats.org/officeDocument/2006/relationships/theme" Target="../theme/theme18.xml"/><Relationship Id="rId4" Type="http://schemas.openxmlformats.org/officeDocument/2006/relationships/slideLayout" Target="../slideLayouts/slideLayout177.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80.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image" Target="../media/image7.jpeg"/><Relationship Id="rId5" Type="http://schemas.openxmlformats.org/officeDocument/2006/relationships/theme" Target="../theme/theme19.xml"/><Relationship Id="rId4" Type="http://schemas.openxmlformats.org/officeDocument/2006/relationships/slideLayout" Target="../slideLayouts/slideLayout18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84.xml"/><Relationship Id="rId7" Type="http://schemas.openxmlformats.org/officeDocument/2006/relationships/image" Target="../media/image7.jpeg"/><Relationship Id="rId2" Type="http://schemas.openxmlformats.org/officeDocument/2006/relationships/slideLayout" Target="../slideLayouts/slideLayout183.xml"/><Relationship Id="rId1" Type="http://schemas.openxmlformats.org/officeDocument/2006/relationships/slideLayout" Target="../slideLayouts/slideLayout182.xml"/><Relationship Id="rId6" Type="http://schemas.openxmlformats.org/officeDocument/2006/relationships/theme" Target="../theme/theme20.xml"/><Relationship Id="rId5" Type="http://schemas.openxmlformats.org/officeDocument/2006/relationships/slideLayout" Target="../slideLayouts/slideLayout186.xml"/><Relationship Id="rId4" Type="http://schemas.openxmlformats.org/officeDocument/2006/relationships/slideLayout" Target="../slideLayouts/slideLayout185.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image" Target="../media/image4.png"/><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theme" Target="../theme/theme21.xml"/><Relationship Id="rId2" Type="http://schemas.openxmlformats.org/officeDocument/2006/relationships/slideLayout" Target="../slideLayouts/slideLayout188.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5" Type="http://schemas.openxmlformats.org/officeDocument/2006/relationships/slideLayout" Target="../slideLayouts/slideLayout191.xml"/><Relationship Id="rId10" Type="http://schemas.openxmlformats.org/officeDocument/2006/relationships/slideLayout" Target="../slideLayouts/slideLayout196.xml"/><Relationship Id="rId4" Type="http://schemas.openxmlformats.org/officeDocument/2006/relationships/slideLayout" Target="../slideLayouts/slideLayout190.xml"/><Relationship Id="rId9" Type="http://schemas.openxmlformats.org/officeDocument/2006/relationships/slideLayout" Target="../slideLayouts/slideLayout195.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05.xml"/><Relationship Id="rId13" Type="http://schemas.openxmlformats.org/officeDocument/2006/relationships/image" Target="../media/image4.png"/><Relationship Id="rId3" Type="http://schemas.openxmlformats.org/officeDocument/2006/relationships/slideLayout" Target="../slideLayouts/slideLayout200.xml"/><Relationship Id="rId7" Type="http://schemas.openxmlformats.org/officeDocument/2006/relationships/slideLayout" Target="../slideLayouts/slideLayout204.xml"/><Relationship Id="rId12" Type="http://schemas.openxmlformats.org/officeDocument/2006/relationships/theme" Target="../theme/theme22.xml"/><Relationship Id="rId2" Type="http://schemas.openxmlformats.org/officeDocument/2006/relationships/slideLayout" Target="../slideLayouts/slideLayout199.xml"/><Relationship Id="rId1" Type="http://schemas.openxmlformats.org/officeDocument/2006/relationships/slideLayout" Target="../slideLayouts/slideLayout198.xml"/><Relationship Id="rId6" Type="http://schemas.openxmlformats.org/officeDocument/2006/relationships/slideLayout" Target="../slideLayouts/slideLayout203.xml"/><Relationship Id="rId11" Type="http://schemas.openxmlformats.org/officeDocument/2006/relationships/slideLayout" Target="../slideLayouts/slideLayout208.xml"/><Relationship Id="rId5" Type="http://schemas.openxmlformats.org/officeDocument/2006/relationships/slideLayout" Target="../slideLayouts/slideLayout202.xml"/><Relationship Id="rId10" Type="http://schemas.openxmlformats.org/officeDocument/2006/relationships/slideLayout" Target="../slideLayouts/slideLayout207.xml"/><Relationship Id="rId4" Type="http://schemas.openxmlformats.org/officeDocument/2006/relationships/slideLayout" Target="../slideLayouts/slideLayout201.xml"/><Relationship Id="rId9" Type="http://schemas.openxmlformats.org/officeDocument/2006/relationships/slideLayout" Target="../slideLayouts/slideLayout206.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211.xml"/><Relationship Id="rId2" Type="http://schemas.openxmlformats.org/officeDocument/2006/relationships/slideLayout" Target="../slideLayouts/slideLayout210.xml"/><Relationship Id="rId1" Type="http://schemas.openxmlformats.org/officeDocument/2006/relationships/slideLayout" Target="../slideLayouts/slideLayout209.xml"/><Relationship Id="rId6" Type="http://schemas.openxmlformats.org/officeDocument/2006/relationships/image" Target="../media/image7.jpeg"/><Relationship Id="rId5" Type="http://schemas.openxmlformats.org/officeDocument/2006/relationships/theme" Target="../theme/theme23.xml"/><Relationship Id="rId4" Type="http://schemas.openxmlformats.org/officeDocument/2006/relationships/slideLayout" Target="../slideLayouts/slideLayout212.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215.xml"/><Relationship Id="rId7" Type="http://schemas.openxmlformats.org/officeDocument/2006/relationships/image" Target="../media/image7.jpeg"/><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theme" Target="../theme/theme24.xml"/><Relationship Id="rId5" Type="http://schemas.openxmlformats.org/officeDocument/2006/relationships/slideLayout" Target="../slideLayouts/slideLayout217.xml"/><Relationship Id="rId4" Type="http://schemas.openxmlformats.org/officeDocument/2006/relationships/slideLayout" Target="../slideLayouts/slideLayout216.xml"/></Relationships>
</file>

<file path=ppt/slideMasters/_rels/slideMaster2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220.xml"/><Relationship Id="rId7" Type="http://schemas.openxmlformats.org/officeDocument/2006/relationships/theme" Target="../theme/theme25.xml"/><Relationship Id="rId2" Type="http://schemas.openxmlformats.org/officeDocument/2006/relationships/slideLayout" Target="../slideLayouts/slideLayout219.xml"/><Relationship Id="rId1" Type="http://schemas.openxmlformats.org/officeDocument/2006/relationships/slideLayout" Target="../slideLayouts/slideLayout218.xml"/><Relationship Id="rId6" Type="http://schemas.openxmlformats.org/officeDocument/2006/relationships/slideLayout" Target="../slideLayouts/slideLayout223.xml"/><Relationship Id="rId5" Type="http://schemas.openxmlformats.org/officeDocument/2006/relationships/slideLayout" Target="../slideLayouts/slideLayout222.xml"/><Relationship Id="rId4" Type="http://schemas.openxmlformats.org/officeDocument/2006/relationships/slideLayout" Target="../slideLayouts/slideLayout221.xml"/></Relationships>
</file>

<file path=ppt/slideMasters/_rels/slideMaster2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226.xml"/><Relationship Id="rId7" Type="http://schemas.openxmlformats.org/officeDocument/2006/relationships/theme" Target="../theme/theme26.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5" Type="http://schemas.openxmlformats.org/officeDocument/2006/relationships/slideLayout" Target="../slideLayouts/slideLayout228.xml"/><Relationship Id="rId4" Type="http://schemas.openxmlformats.org/officeDocument/2006/relationships/slideLayout" Target="../slideLayouts/slideLayout227.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232.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6" Type="http://schemas.openxmlformats.org/officeDocument/2006/relationships/image" Target="../media/image7.jpeg"/><Relationship Id="rId5" Type="http://schemas.openxmlformats.org/officeDocument/2006/relationships/theme" Target="../theme/theme27.xml"/><Relationship Id="rId4" Type="http://schemas.openxmlformats.org/officeDocument/2006/relationships/slideLayout" Target="../slideLayouts/slideLayout233.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236.xml"/><Relationship Id="rId2" Type="http://schemas.openxmlformats.org/officeDocument/2006/relationships/slideLayout" Target="../slideLayouts/slideLayout235.xml"/><Relationship Id="rId1" Type="http://schemas.openxmlformats.org/officeDocument/2006/relationships/slideLayout" Target="../slideLayouts/slideLayout234.xml"/><Relationship Id="rId6" Type="http://schemas.openxmlformats.org/officeDocument/2006/relationships/image" Target="../media/image7.jpeg"/><Relationship Id="rId5" Type="http://schemas.openxmlformats.org/officeDocument/2006/relationships/theme" Target="../theme/theme28.xml"/><Relationship Id="rId4" Type="http://schemas.openxmlformats.org/officeDocument/2006/relationships/slideLayout" Target="../slideLayouts/slideLayout237.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240.xml"/><Relationship Id="rId2" Type="http://schemas.openxmlformats.org/officeDocument/2006/relationships/slideLayout" Target="../slideLayouts/slideLayout239.xml"/><Relationship Id="rId1" Type="http://schemas.openxmlformats.org/officeDocument/2006/relationships/slideLayout" Target="../slideLayouts/slideLayout238.xml"/><Relationship Id="rId6" Type="http://schemas.openxmlformats.org/officeDocument/2006/relationships/image" Target="../media/image7.jpeg"/><Relationship Id="rId5" Type="http://schemas.openxmlformats.org/officeDocument/2006/relationships/theme" Target="../theme/theme29.xml"/><Relationship Id="rId4" Type="http://schemas.openxmlformats.org/officeDocument/2006/relationships/slideLayout" Target="../slideLayouts/slideLayout2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image" Target="../media/image4.png"/><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theme" Target="../theme/theme30.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s>
</file>

<file path=ppt/slideMasters/_rels/slideMaster31.xml.rels><?xml version="1.0" encoding="UTF-8" standalone="yes"?>
<Relationships xmlns="http://schemas.openxmlformats.org/package/2006/relationships"><Relationship Id="rId3" Type="http://schemas.openxmlformats.org/officeDocument/2006/relationships/slideLayout" Target="../slideLayouts/slideLayout255.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image" Target="../media/image7.jpeg"/><Relationship Id="rId5" Type="http://schemas.openxmlformats.org/officeDocument/2006/relationships/theme" Target="../theme/theme31.xml"/><Relationship Id="rId4" Type="http://schemas.openxmlformats.org/officeDocument/2006/relationships/slideLayout" Target="../slideLayouts/slideLayout256.xml"/></Relationships>
</file>

<file path=ppt/slideMasters/_rels/slideMaster32.xml.rels><?xml version="1.0" encoding="UTF-8" standalone="yes"?>
<Relationships xmlns="http://schemas.openxmlformats.org/package/2006/relationships"><Relationship Id="rId1" Type="http://schemas.openxmlformats.org/officeDocument/2006/relationships/theme" Target="../theme/theme3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264.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12" Type="http://schemas.openxmlformats.org/officeDocument/2006/relationships/theme" Target="../theme/theme33.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5" Type="http://schemas.openxmlformats.org/officeDocument/2006/relationships/slideLayout" Target="../slideLayouts/slideLayout261.xml"/><Relationship Id="rId10" Type="http://schemas.openxmlformats.org/officeDocument/2006/relationships/slideLayout" Target="../slideLayouts/slideLayout266.xml"/><Relationship Id="rId4" Type="http://schemas.openxmlformats.org/officeDocument/2006/relationships/slideLayout" Target="../slideLayouts/slideLayout260.xml"/><Relationship Id="rId9" Type="http://schemas.openxmlformats.org/officeDocument/2006/relationships/slideLayout" Target="../slideLayouts/slideLayout265.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275.xml"/><Relationship Id="rId3" Type="http://schemas.openxmlformats.org/officeDocument/2006/relationships/slideLayout" Target="../slideLayouts/slideLayout270.xml"/><Relationship Id="rId7" Type="http://schemas.openxmlformats.org/officeDocument/2006/relationships/slideLayout" Target="../slideLayouts/slideLayout274.xml"/><Relationship Id="rId12" Type="http://schemas.openxmlformats.org/officeDocument/2006/relationships/theme" Target="../theme/theme34.xml"/><Relationship Id="rId2" Type="http://schemas.openxmlformats.org/officeDocument/2006/relationships/slideLayout" Target="../slideLayouts/slideLayout269.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1" Type="http://schemas.openxmlformats.org/officeDocument/2006/relationships/slideLayout" Target="../slideLayouts/slideLayout278.xml"/><Relationship Id="rId5" Type="http://schemas.openxmlformats.org/officeDocument/2006/relationships/slideLayout" Target="../slideLayouts/slideLayout272.xml"/><Relationship Id="rId10" Type="http://schemas.openxmlformats.org/officeDocument/2006/relationships/slideLayout" Target="../slideLayouts/slideLayout277.xml"/><Relationship Id="rId4" Type="http://schemas.openxmlformats.org/officeDocument/2006/relationships/slideLayout" Target="../slideLayouts/slideLayout271.xml"/><Relationship Id="rId9" Type="http://schemas.openxmlformats.org/officeDocument/2006/relationships/slideLayout" Target="../slideLayouts/slideLayout276.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286.xml"/><Relationship Id="rId13" Type="http://schemas.openxmlformats.org/officeDocument/2006/relationships/image" Target="../media/image4.png"/><Relationship Id="rId3" Type="http://schemas.openxmlformats.org/officeDocument/2006/relationships/slideLayout" Target="../slideLayouts/slideLayout281.xml"/><Relationship Id="rId7" Type="http://schemas.openxmlformats.org/officeDocument/2006/relationships/slideLayout" Target="../slideLayouts/slideLayout285.xml"/><Relationship Id="rId12" Type="http://schemas.openxmlformats.org/officeDocument/2006/relationships/theme" Target="../theme/theme35.xml"/><Relationship Id="rId2" Type="http://schemas.openxmlformats.org/officeDocument/2006/relationships/slideLayout" Target="../slideLayouts/slideLayout280.xml"/><Relationship Id="rId1" Type="http://schemas.openxmlformats.org/officeDocument/2006/relationships/slideLayout" Target="../slideLayouts/slideLayout279.xml"/><Relationship Id="rId6" Type="http://schemas.openxmlformats.org/officeDocument/2006/relationships/slideLayout" Target="../slideLayouts/slideLayout284.xml"/><Relationship Id="rId11" Type="http://schemas.openxmlformats.org/officeDocument/2006/relationships/slideLayout" Target="../slideLayouts/slideLayout289.xml"/><Relationship Id="rId5" Type="http://schemas.openxmlformats.org/officeDocument/2006/relationships/slideLayout" Target="../slideLayouts/slideLayout283.xml"/><Relationship Id="rId10" Type="http://schemas.openxmlformats.org/officeDocument/2006/relationships/slideLayout" Target="../slideLayouts/slideLayout288.xml"/><Relationship Id="rId4" Type="http://schemas.openxmlformats.org/officeDocument/2006/relationships/slideLayout" Target="../slideLayouts/slideLayout282.xml"/><Relationship Id="rId9" Type="http://schemas.openxmlformats.org/officeDocument/2006/relationships/slideLayout" Target="../slideLayouts/slideLayout287.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297.xml"/><Relationship Id="rId13" Type="http://schemas.openxmlformats.org/officeDocument/2006/relationships/image" Target="../media/image4.png"/><Relationship Id="rId3" Type="http://schemas.openxmlformats.org/officeDocument/2006/relationships/slideLayout" Target="../slideLayouts/slideLayout292.xml"/><Relationship Id="rId7" Type="http://schemas.openxmlformats.org/officeDocument/2006/relationships/slideLayout" Target="../slideLayouts/slideLayout296.xml"/><Relationship Id="rId12" Type="http://schemas.openxmlformats.org/officeDocument/2006/relationships/theme" Target="../theme/theme36.xml"/><Relationship Id="rId2" Type="http://schemas.openxmlformats.org/officeDocument/2006/relationships/slideLayout" Target="../slideLayouts/slideLayout291.xml"/><Relationship Id="rId1" Type="http://schemas.openxmlformats.org/officeDocument/2006/relationships/slideLayout" Target="../slideLayouts/slideLayout290.xml"/><Relationship Id="rId6" Type="http://schemas.openxmlformats.org/officeDocument/2006/relationships/slideLayout" Target="../slideLayouts/slideLayout295.xml"/><Relationship Id="rId11" Type="http://schemas.openxmlformats.org/officeDocument/2006/relationships/slideLayout" Target="../slideLayouts/slideLayout300.xml"/><Relationship Id="rId5" Type="http://schemas.openxmlformats.org/officeDocument/2006/relationships/slideLayout" Target="../slideLayouts/slideLayout294.xml"/><Relationship Id="rId10" Type="http://schemas.openxmlformats.org/officeDocument/2006/relationships/slideLayout" Target="../slideLayouts/slideLayout299.xml"/><Relationship Id="rId4" Type="http://schemas.openxmlformats.org/officeDocument/2006/relationships/slideLayout" Target="../slideLayouts/slideLayout293.xml"/><Relationship Id="rId9" Type="http://schemas.openxmlformats.org/officeDocument/2006/relationships/slideLayout" Target="../slideLayouts/slideLayout298.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image" Target="../media/image4.png"/><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theme" Target="../theme/theme37.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319.xml"/><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theme" Target="../theme/theme38.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330.xml"/><Relationship Id="rId13" Type="http://schemas.openxmlformats.org/officeDocument/2006/relationships/image" Target="../media/image19.png"/><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theme" Target="../theme/theme39.xml"/><Relationship Id="rId2" Type="http://schemas.openxmlformats.org/officeDocument/2006/relationships/slideLayout" Target="../slideLayouts/slideLayout324.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341.xml"/><Relationship Id="rId3" Type="http://schemas.openxmlformats.org/officeDocument/2006/relationships/slideLayout" Target="../slideLayouts/slideLayout336.xml"/><Relationship Id="rId7" Type="http://schemas.openxmlformats.org/officeDocument/2006/relationships/slideLayout" Target="../slideLayouts/slideLayout340.xml"/><Relationship Id="rId12" Type="http://schemas.openxmlformats.org/officeDocument/2006/relationships/theme" Target="../theme/theme40.xml"/><Relationship Id="rId2" Type="http://schemas.openxmlformats.org/officeDocument/2006/relationships/slideLayout" Target="../slideLayouts/slideLayout335.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0" Type="http://schemas.openxmlformats.org/officeDocument/2006/relationships/slideLayout" Target="../slideLayouts/slideLayout343.xml"/><Relationship Id="rId4" Type="http://schemas.openxmlformats.org/officeDocument/2006/relationships/slideLayout" Target="../slideLayouts/slideLayout337.xml"/><Relationship Id="rId9" Type="http://schemas.openxmlformats.org/officeDocument/2006/relationships/slideLayout" Target="../slideLayouts/slideLayout342.xml"/></Relationships>
</file>

<file path=ppt/slideMasters/_rels/slideMaster41.xml.rels><?xml version="1.0" encoding="UTF-8" standalone="yes"?>
<Relationships xmlns="http://schemas.openxmlformats.org/package/2006/relationships"><Relationship Id="rId3" Type="http://schemas.openxmlformats.org/officeDocument/2006/relationships/slideLayout" Target="../slideLayouts/slideLayout347.xml"/><Relationship Id="rId7" Type="http://schemas.openxmlformats.org/officeDocument/2006/relationships/image" Target="../media/image20.jpeg"/><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theme" Target="../theme/theme41.xml"/><Relationship Id="rId5" Type="http://schemas.openxmlformats.org/officeDocument/2006/relationships/slideLayout" Target="../slideLayouts/slideLayout349.xml"/><Relationship Id="rId4" Type="http://schemas.openxmlformats.org/officeDocument/2006/relationships/slideLayout" Target="../slideLayouts/slideLayout348.xml"/></Relationships>
</file>

<file path=ppt/slideMasters/_rels/slideMaster4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352.xml"/><Relationship Id="rId7" Type="http://schemas.openxmlformats.org/officeDocument/2006/relationships/theme" Target="../theme/theme42.xml"/><Relationship Id="rId2" Type="http://schemas.openxmlformats.org/officeDocument/2006/relationships/slideLayout" Target="../slideLayouts/slideLayout351.xml"/><Relationship Id="rId1" Type="http://schemas.openxmlformats.org/officeDocument/2006/relationships/slideLayout" Target="../slideLayouts/slideLayout350.xml"/><Relationship Id="rId6" Type="http://schemas.openxmlformats.org/officeDocument/2006/relationships/slideLayout" Target="../slideLayouts/slideLayout355.xml"/><Relationship Id="rId5" Type="http://schemas.openxmlformats.org/officeDocument/2006/relationships/slideLayout" Target="../slideLayouts/slideLayout354.xml"/><Relationship Id="rId4" Type="http://schemas.openxmlformats.org/officeDocument/2006/relationships/slideLayout" Target="../slideLayouts/slideLayout353.xml"/></Relationships>
</file>

<file path=ppt/slideMasters/_rels/slideMaster43.xml.rels><?xml version="1.0" encoding="UTF-8" standalone="yes"?>
<Relationships xmlns="http://schemas.openxmlformats.org/package/2006/relationships"><Relationship Id="rId3" Type="http://schemas.openxmlformats.org/officeDocument/2006/relationships/slideLayout" Target="../slideLayouts/slideLayout358.xml"/><Relationship Id="rId7" Type="http://schemas.openxmlformats.org/officeDocument/2006/relationships/image" Target="../media/image26.png"/><Relationship Id="rId2" Type="http://schemas.openxmlformats.org/officeDocument/2006/relationships/slideLayout" Target="../slideLayouts/slideLayout357.xml"/><Relationship Id="rId1" Type="http://schemas.openxmlformats.org/officeDocument/2006/relationships/slideLayout" Target="../slideLayouts/slideLayout356.xml"/><Relationship Id="rId6" Type="http://schemas.openxmlformats.org/officeDocument/2006/relationships/theme" Target="../theme/theme43.xml"/><Relationship Id="rId5" Type="http://schemas.openxmlformats.org/officeDocument/2006/relationships/slideLayout" Target="../slideLayouts/slideLayout360.xml"/><Relationship Id="rId4" Type="http://schemas.openxmlformats.org/officeDocument/2006/relationships/slideLayout" Target="../slideLayouts/slideLayout359.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368.xml"/><Relationship Id="rId3" Type="http://schemas.openxmlformats.org/officeDocument/2006/relationships/slideLayout" Target="../slideLayouts/slideLayout363.xml"/><Relationship Id="rId7" Type="http://schemas.openxmlformats.org/officeDocument/2006/relationships/slideLayout" Target="../slideLayouts/slideLayout367.xml"/><Relationship Id="rId12" Type="http://schemas.openxmlformats.org/officeDocument/2006/relationships/theme" Target="../theme/theme44.xml"/><Relationship Id="rId2" Type="http://schemas.openxmlformats.org/officeDocument/2006/relationships/slideLayout" Target="../slideLayouts/slideLayout362.xml"/><Relationship Id="rId1" Type="http://schemas.openxmlformats.org/officeDocument/2006/relationships/slideLayout" Target="../slideLayouts/slideLayout361.xml"/><Relationship Id="rId6" Type="http://schemas.openxmlformats.org/officeDocument/2006/relationships/slideLayout" Target="../slideLayouts/slideLayout366.xml"/><Relationship Id="rId11" Type="http://schemas.openxmlformats.org/officeDocument/2006/relationships/slideLayout" Target="../slideLayouts/slideLayout371.xml"/><Relationship Id="rId5" Type="http://schemas.openxmlformats.org/officeDocument/2006/relationships/slideLayout" Target="../slideLayouts/slideLayout365.xml"/><Relationship Id="rId10" Type="http://schemas.openxmlformats.org/officeDocument/2006/relationships/slideLayout" Target="../slideLayouts/slideLayout370.xml"/><Relationship Id="rId4" Type="http://schemas.openxmlformats.org/officeDocument/2006/relationships/slideLayout" Target="../slideLayouts/slideLayout364.xml"/><Relationship Id="rId9" Type="http://schemas.openxmlformats.org/officeDocument/2006/relationships/slideLayout" Target="../slideLayouts/slideLayout369.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379.xml"/><Relationship Id="rId13" Type="http://schemas.openxmlformats.org/officeDocument/2006/relationships/image" Target="../media/image4.png"/><Relationship Id="rId3" Type="http://schemas.openxmlformats.org/officeDocument/2006/relationships/slideLayout" Target="../slideLayouts/slideLayout374.xml"/><Relationship Id="rId7" Type="http://schemas.openxmlformats.org/officeDocument/2006/relationships/slideLayout" Target="../slideLayouts/slideLayout378.xml"/><Relationship Id="rId12" Type="http://schemas.openxmlformats.org/officeDocument/2006/relationships/theme" Target="../theme/theme45.xml"/><Relationship Id="rId2" Type="http://schemas.openxmlformats.org/officeDocument/2006/relationships/slideLayout" Target="../slideLayouts/slideLayout373.xml"/><Relationship Id="rId1" Type="http://schemas.openxmlformats.org/officeDocument/2006/relationships/slideLayout" Target="../slideLayouts/slideLayout372.xml"/><Relationship Id="rId6" Type="http://schemas.openxmlformats.org/officeDocument/2006/relationships/slideLayout" Target="../slideLayouts/slideLayout377.xml"/><Relationship Id="rId11" Type="http://schemas.openxmlformats.org/officeDocument/2006/relationships/slideLayout" Target="../slideLayouts/slideLayout382.xml"/><Relationship Id="rId5" Type="http://schemas.openxmlformats.org/officeDocument/2006/relationships/slideLayout" Target="../slideLayouts/slideLayout376.xml"/><Relationship Id="rId10" Type="http://schemas.openxmlformats.org/officeDocument/2006/relationships/slideLayout" Target="../slideLayouts/slideLayout381.xml"/><Relationship Id="rId4" Type="http://schemas.openxmlformats.org/officeDocument/2006/relationships/slideLayout" Target="../slideLayouts/slideLayout375.xml"/><Relationship Id="rId9" Type="http://schemas.openxmlformats.org/officeDocument/2006/relationships/slideLayout" Target="../slideLayouts/slideLayout380.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390.xml"/><Relationship Id="rId13" Type="http://schemas.openxmlformats.org/officeDocument/2006/relationships/image" Target="../media/image19.png"/><Relationship Id="rId3" Type="http://schemas.openxmlformats.org/officeDocument/2006/relationships/slideLayout" Target="../slideLayouts/slideLayout385.xml"/><Relationship Id="rId7" Type="http://schemas.openxmlformats.org/officeDocument/2006/relationships/slideLayout" Target="../slideLayouts/slideLayout389.xml"/><Relationship Id="rId12" Type="http://schemas.openxmlformats.org/officeDocument/2006/relationships/theme" Target="../theme/theme46.xml"/><Relationship Id="rId2" Type="http://schemas.openxmlformats.org/officeDocument/2006/relationships/slideLayout" Target="../slideLayouts/slideLayout384.xml"/><Relationship Id="rId1" Type="http://schemas.openxmlformats.org/officeDocument/2006/relationships/slideLayout" Target="../slideLayouts/slideLayout383.xml"/><Relationship Id="rId6" Type="http://schemas.openxmlformats.org/officeDocument/2006/relationships/slideLayout" Target="../slideLayouts/slideLayout388.xml"/><Relationship Id="rId11" Type="http://schemas.openxmlformats.org/officeDocument/2006/relationships/slideLayout" Target="../slideLayouts/slideLayout393.xml"/><Relationship Id="rId5" Type="http://schemas.openxmlformats.org/officeDocument/2006/relationships/slideLayout" Target="../slideLayouts/slideLayout387.xml"/><Relationship Id="rId10" Type="http://schemas.openxmlformats.org/officeDocument/2006/relationships/slideLayout" Target="../slideLayouts/slideLayout392.xml"/><Relationship Id="rId4" Type="http://schemas.openxmlformats.org/officeDocument/2006/relationships/slideLayout" Target="../slideLayouts/slideLayout386.xml"/><Relationship Id="rId9" Type="http://schemas.openxmlformats.org/officeDocument/2006/relationships/slideLayout" Target="../slideLayouts/slideLayout391.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401.xml"/><Relationship Id="rId3" Type="http://schemas.openxmlformats.org/officeDocument/2006/relationships/slideLayout" Target="../slideLayouts/slideLayout396.xml"/><Relationship Id="rId7" Type="http://schemas.openxmlformats.org/officeDocument/2006/relationships/slideLayout" Target="../slideLayouts/slideLayout400.xml"/><Relationship Id="rId12" Type="http://schemas.openxmlformats.org/officeDocument/2006/relationships/theme" Target="../theme/theme47.xml"/><Relationship Id="rId2" Type="http://schemas.openxmlformats.org/officeDocument/2006/relationships/slideLayout" Target="../slideLayouts/slideLayout395.xml"/><Relationship Id="rId1" Type="http://schemas.openxmlformats.org/officeDocument/2006/relationships/slideLayout" Target="../slideLayouts/slideLayout394.xml"/><Relationship Id="rId6" Type="http://schemas.openxmlformats.org/officeDocument/2006/relationships/slideLayout" Target="../slideLayouts/slideLayout399.xml"/><Relationship Id="rId11" Type="http://schemas.openxmlformats.org/officeDocument/2006/relationships/slideLayout" Target="../slideLayouts/slideLayout404.xml"/><Relationship Id="rId5" Type="http://schemas.openxmlformats.org/officeDocument/2006/relationships/slideLayout" Target="../slideLayouts/slideLayout398.xml"/><Relationship Id="rId10" Type="http://schemas.openxmlformats.org/officeDocument/2006/relationships/slideLayout" Target="../slideLayouts/slideLayout403.xml"/><Relationship Id="rId4" Type="http://schemas.openxmlformats.org/officeDocument/2006/relationships/slideLayout" Target="../slideLayouts/slideLayout397.xml"/><Relationship Id="rId9" Type="http://schemas.openxmlformats.org/officeDocument/2006/relationships/slideLayout" Target="../slideLayouts/slideLayout402.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412.xml"/><Relationship Id="rId13" Type="http://schemas.openxmlformats.org/officeDocument/2006/relationships/image" Target="../media/image26.png"/><Relationship Id="rId3" Type="http://schemas.openxmlformats.org/officeDocument/2006/relationships/slideLayout" Target="../slideLayouts/slideLayout407.xml"/><Relationship Id="rId7" Type="http://schemas.openxmlformats.org/officeDocument/2006/relationships/slideLayout" Target="../slideLayouts/slideLayout411.xml"/><Relationship Id="rId12" Type="http://schemas.openxmlformats.org/officeDocument/2006/relationships/theme" Target="../theme/theme48.xml"/><Relationship Id="rId2" Type="http://schemas.openxmlformats.org/officeDocument/2006/relationships/slideLayout" Target="../slideLayouts/slideLayout406.xml"/><Relationship Id="rId1" Type="http://schemas.openxmlformats.org/officeDocument/2006/relationships/slideLayout" Target="../slideLayouts/slideLayout405.xml"/><Relationship Id="rId6" Type="http://schemas.openxmlformats.org/officeDocument/2006/relationships/slideLayout" Target="../slideLayouts/slideLayout410.xml"/><Relationship Id="rId11" Type="http://schemas.openxmlformats.org/officeDocument/2006/relationships/slideLayout" Target="../slideLayouts/slideLayout415.xml"/><Relationship Id="rId5" Type="http://schemas.openxmlformats.org/officeDocument/2006/relationships/slideLayout" Target="../slideLayouts/slideLayout409.xml"/><Relationship Id="rId10" Type="http://schemas.openxmlformats.org/officeDocument/2006/relationships/slideLayout" Target="../slideLayouts/slideLayout414.xml"/><Relationship Id="rId4" Type="http://schemas.openxmlformats.org/officeDocument/2006/relationships/slideLayout" Target="../slideLayouts/slideLayout408.xml"/><Relationship Id="rId9" Type="http://schemas.openxmlformats.org/officeDocument/2006/relationships/slideLayout" Target="../slideLayouts/slideLayout413.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423.xml"/><Relationship Id="rId13" Type="http://schemas.openxmlformats.org/officeDocument/2006/relationships/image" Target="../media/image19.png"/><Relationship Id="rId3" Type="http://schemas.openxmlformats.org/officeDocument/2006/relationships/slideLayout" Target="../slideLayouts/slideLayout418.xml"/><Relationship Id="rId7" Type="http://schemas.openxmlformats.org/officeDocument/2006/relationships/slideLayout" Target="../slideLayouts/slideLayout422.xml"/><Relationship Id="rId12" Type="http://schemas.openxmlformats.org/officeDocument/2006/relationships/theme" Target="../theme/theme49.xml"/><Relationship Id="rId2" Type="http://schemas.openxmlformats.org/officeDocument/2006/relationships/slideLayout" Target="../slideLayouts/slideLayout417.xml"/><Relationship Id="rId1" Type="http://schemas.openxmlformats.org/officeDocument/2006/relationships/slideLayout" Target="../slideLayouts/slideLayout416.xml"/><Relationship Id="rId6" Type="http://schemas.openxmlformats.org/officeDocument/2006/relationships/slideLayout" Target="../slideLayouts/slideLayout421.xml"/><Relationship Id="rId11" Type="http://schemas.openxmlformats.org/officeDocument/2006/relationships/slideLayout" Target="../slideLayouts/slideLayout426.xml"/><Relationship Id="rId5" Type="http://schemas.openxmlformats.org/officeDocument/2006/relationships/slideLayout" Target="../slideLayouts/slideLayout420.xml"/><Relationship Id="rId10" Type="http://schemas.openxmlformats.org/officeDocument/2006/relationships/slideLayout" Target="../slideLayouts/slideLayout425.xml"/><Relationship Id="rId4" Type="http://schemas.openxmlformats.org/officeDocument/2006/relationships/slideLayout" Target="../slideLayouts/slideLayout419.xml"/><Relationship Id="rId9" Type="http://schemas.openxmlformats.org/officeDocument/2006/relationships/slideLayout" Target="../slideLayouts/slideLayout42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434.xml"/><Relationship Id="rId13" Type="http://schemas.openxmlformats.org/officeDocument/2006/relationships/image" Target="../media/image3.png"/><Relationship Id="rId3" Type="http://schemas.openxmlformats.org/officeDocument/2006/relationships/slideLayout" Target="../slideLayouts/slideLayout429.xml"/><Relationship Id="rId7" Type="http://schemas.openxmlformats.org/officeDocument/2006/relationships/slideLayout" Target="../slideLayouts/slideLayout433.xml"/><Relationship Id="rId12" Type="http://schemas.openxmlformats.org/officeDocument/2006/relationships/theme" Target="../theme/theme50.xml"/><Relationship Id="rId2" Type="http://schemas.openxmlformats.org/officeDocument/2006/relationships/slideLayout" Target="../slideLayouts/slideLayout428.xml"/><Relationship Id="rId1" Type="http://schemas.openxmlformats.org/officeDocument/2006/relationships/slideLayout" Target="../slideLayouts/slideLayout427.xml"/><Relationship Id="rId6" Type="http://schemas.openxmlformats.org/officeDocument/2006/relationships/slideLayout" Target="../slideLayouts/slideLayout432.xml"/><Relationship Id="rId11" Type="http://schemas.openxmlformats.org/officeDocument/2006/relationships/slideLayout" Target="../slideLayouts/slideLayout437.xml"/><Relationship Id="rId5" Type="http://schemas.openxmlformats.org/officeDocument/2006/relationships/slideLayout" Target="../slideLayouts/slideLayout431.xml"/><Relationship Id="rId10" Type="http://schemas.openxmlformats.org/officeDocument/2006/relationships/slideLayout" Target="../slideLayouts/slideLayout436.xml"/><Relationship Id="rId4" Type="http://schemas.openxmlformats.org/officeDocument/2006/relationships/slideLayout" Target="../slideLayouts/slideLayout430.xml"/><Relationship Id="rId9" Type="http://schemas.openxmlformats.org/officeDocument/2006/relationships/slideLayout" Target="../slideLayouts/slideLayout435.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445.xml"/><Relationship Id="rId13" Type="http://schemas.openxmlformats.org/officeDocument/2006/relationships/image" Target="../media/image28.png"/><Relationship Id="rId3" Type="http://schemas.openxmlformats.org/officeDocument/2006/relationships/slideLayout" Target="../slideLayouts/slideLayout440.xml"/><Relationship Id="rId7" Type="http://schemas.openxmlformats.org/officeDocument/2006/relationships/slideLayout" Target="../slideLayouts/slideLayout444.xml"/><Relationship Id="rId12" Type="http://schemas.openxmlformats.org/officeDocument/2006/relationships/theme" Target="../theme/theme51.xml"/><Relationship Id="rId2" Type="http://schemas.openxmlformats.org/officeDocument/2006/relationships/slideLayout" Target="../slideLayouts/slideLayout439.xml"/><Relationship Id="rId1" Type="http://schemas.openxmlformats.org/officeDocument/2006/relationships/slideLayout" Target="../slideLayouts/slideLayout438.xml"/><Relationship Id="rId6" Type="http://schemas.openxmlformats.org/officeDocument/2006/relationships/slideLayout" Target="../slideLayouts/slideLayout443.xml"/><Relationship Id="rId11" Type="http://schemas.openxmlformats.org/officeDocument/2006/relationships/slideLayout" Target="../slideLayouts/slideLayout448.xml"/><Relationship Id="rId5" Type="http://schemas.openxmlformats.org/officeDocument/2006/relationships/slideLayout" Target="../slideLayouts/slideLayout442.xml"/><Relationship Id="rId10" Type="http://schemas.openxmlformats.org/officeDocument/2006/relationships/slideLayout" Target="../slideLayouts/slideLayout447.xml"/><Relationship Id="rId4" Type="http://schemas.openxmlformats.org/officeDocument/2006/relationships/slideLayout" Target="../slideLayouts/slideLayout441.xml"/><Relationship Id="rId9" Type="http://schemas.openxmlformats.org/officeDocument/2006/relationships/slideLayout" Target="../slideLayouts/slideLayout446.xml"/></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456.xml"/><Relationship Id="rId13" Type="http://schemas.openxmlformats.org/officeDocument/2006/relationships/image" Target="../media/image28.png"/><Relationship Id="rId3" Type="http://schemas.openxmlformats.org/officeDocument/2006/relationships/slideLayout" Target="../slideLayouts/slideLayout451.xml"/><Relationship Id="rId7" Type="http://schemas.openxmlformats.org/officeDocument/2006/relationships/slideLayout" Target="../slideLayouts/slideLayout455.xml"/><Relationship Id="rId12" Type="http://schemas.openxmlformats.org/officeDocument/2006/relationships/theme" Target="../theme/theme52.xml"/><Relationship Id="rId2" Type="http://schemas.openxmlformats.org/officeDocument/2006/relationships/slideLayout" Target="../slideLayouts/slideLayout450.xml"/><Relationship Id="rId1" Type="http://schemas.openxmlformats.org/officeDocument/2006/relationships/slideLayout" Target="../slideLayouts/slideLayout449.xml"/><Relationship Id="rId6" Type="http://schemas.openxmlformats.org/officeDocument/2006/relationships/slideLayout" Target="../slideLayouts/slideLayout454.xml"/><Relationship Id="rId11" Type="http://schemas.openxmlformats.org/officeDocument/2006/relationships/slideLayout" Target="../slideLayouts/slideLayout459.xml"/><Relationship Id="rId5" Type="http://schemas.openxmlformats.org/officeDocument/2006/relationships/slideLayout" Target="../slideLayouts/slideLayout453.xml"/><Relationship Id="rId10" Type="http://schemas.openxmlformats.org/officeDocument/2006/relationships/slideLayout" Target="../slideLayouts/slideLayout458.xml"/><Relationship Id="rId4" Type="http://schemas.openxmlformats.org/officeDocument/2006/relationships/slideLayout" Target="../slideLayouts/slideLayout452.xml"/><Relationship Id="rId9" Type="http://schemas.openxmlformats.org/officeDocument/2006/relationships/slideLayout" Target="../slideLayouts/slideLayout457.xml"/></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467.xml"/><Relationship Id="rId13" Type="http://schemas.openxmlformats.org/officeDocument/2006/relationships/image" Target="../media/image28.png"/><Relationship Id="rId3" Type="http://schemas.openxmlformats.org/officeDocument/2006/relationships/slideLayout" Target="../slideLayouts/slideLayout462.xml"/><Relationship Id="rId7" Type="http://schemas.openxmlformats.org/officeDocument/2006/relationships/slideLayout" Target="../slideLayouts/slideLayout466.xml"/><Relationship Id="rId12" Type="http://schemas.openxmlformats.org/officeDocument/2006/relationships/theme" Target="../theme/theme53.xml"/><Relationship Id="rId2" Type="http://schemas.openxmlformats.org/officeDocument/2006/relationships/slideLayout" Target="../slideLayouts/slideLayout461.xml"/><Relationship Id="rId1" Type="http://schemas.openxmlformats.org/officeDocument/2006/relationships/slideLayout" Target="../slideLayouts/slideLayout460.xml"/><Relationship Id="rId6" Type="http://schemas.openxmlformats.org/officeDocument/2006/relationships/slideLayout" Target="../slideLayouts/slideLayout465.xml"/><Relationship Id="rId11" Type="http://schemas.openxmlformats.org/officeDocument/2006/relationships/slideLayout" Target="../slideLayouts/slideLayout470.xml"/><Relationship Id="rId5" Type="http://schemas.openxmlformats.org/officeDocument/2006/relationships/slideLayout" Target="../slideLayouts/slideLayout464.xml"/><Relationship Id="rId10" Type="http://schemas.openxmlformats.org/officeDocument/2006/relationships/slideLayout" Target="../slideLayouts/slideLayout469.xml"/><Relationship Id="rId4" Type="http://schemas.openxmlformats.org/officeDocument/2006/relationships/slideLayout" Target="../slideLayouts/slideLayout463.xml"/><Relationship Id="rId9" Type="http://schemas.openxmlformats.org/officeDocument/2006/relationships/slideLayout" Target="../slideLayouts/slideLayout468.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478.xml"/><Relationship Id="rId13" Type="http://schemas.openxmlformats.org/officeDocument/2006/relationships/image" Target="../media/image28.png"/><Relationship Id="rId3" Type="http://schemas.openxmlformats.org/officeDocument/2006/relationships/slideLayout" Target="../slideLayouts/slideLayout473.xml"/><Relationship Id="rId7" Type="http://schemas.openxmlformats.org/officeDocument/2006/relationships/slideLayout" Target="../slideLayouts/slideLayout477.xml"/><Relationship Id="rId12" Type="http://schemas.openxmlformats.org/officeDocument/2006/relationships/theme" Target="../theme/theme54.xml"/><Relationship Id="rId2" Type="http://schemas.openxmlformats.org/officeDocument/2006/relationships/slideLayout" Target="../slideLayouts/slideLayout472.xml"/><Relationship Id="rId1" Type="http://schemas.openxmlformats.org/officeDocument/2006/relationships/slideLayout" Target="../slideLayouts/slideLayout471.xml"/><Relationship Id="rId6" Type="http://schemas.openxmlformats.org/officeDocument/2006/relationships/slideLayout" Target="../slideLayouts/slideLayout476.xml"/><Relationship Id="rId11" Type="http://schemas.openxmlformats.org/officeDocument/2006/relationships/slideLayout" Target="../slideLayouts/slideLayout481.xml"/><Relationship Id="rId5" Type="http://schemas.openxmlformats.org/officeDocument/2006/relationships/slideLayout" Target="../slideLayouts/slideLayout475.xml"/><Relationship Id="rId10" Type="http://schemas.openxmlformats.org/officeDocument/2006/relationships/slideLayout" Target="../slideLayouts/slideLayout480.xml"/><Relationship Id="rId4" Type="http://schemas.openxmlformats.org/officeDocument/2006/relationships/slideLayout" Target="../slideLayouts/slideLayout474.xml"/><Relationship Id="rId9" Type="http://schemas.openxmlformats.org/officeDocument/2006/relationships/slideLayout" Target="../slideLayouts/slideLayout47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4.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4.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5.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6.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D09387A-AE01-4F3A-91C4-55D7ABA78D4E}"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1B6F6BD-5A21-4234-8C84-91022DF0435C}"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p>
        </p:txBody>
      </p:sp>
      <p:pic>
        <p:nvPicPr>
          <p:cNvPr id="12" name="Picture 9"/>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303933" y="53686"/>
            <a:ext cx="563497" cy="45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80" r:id="rId1"/>
    <p:sldLayoutId id="2147484181" r:id="rId2"/>
    <p:sldLayoutId id="2147484182" r:id="rId3"/>
    <p:sldLayoutId id="2147484183" r:id="rId4"/>
    <p:sldLayoutId id="2147484184" r:id="rId5"/>
    <p:sldLayoutId id="2147484185" r:id="rId6"/>
    <p:sldLayoutId id="2147484186" r:id="rId7"/>
    <p:sldLayoutId id="2147484187" r:id="rId8"/>
    <p:sldLayoutId id="2147484188" r:id="rId9"/>
    <p:sldLayoutId id="2147484189" r:id="rId10"/>
    <p:sldLayoutId id="2147484190"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43B190E3-E0F0-462E-937D-ED373887CB66}"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Cordia New" panose="020B0304020202020204" pitchFamily="34" charset="-34"/>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F3184762-C2FC-44C7-AF37-77A672904046}"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1275"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40" y="30163"/>
            <a:ext cx="623887"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Lst>
  <p:timing>
    <p:tnLst>
      <p:par>
        <p:cTn id="1" dur="indefinite" restart="never" nodeType="tmRoot"/>
      </p:par>
    </p:tnLst>
  </p:timing>
  <p:hf hdr="0" ftr="0" dt="0"/>
  <p:txStyles>
    <p:titleStyle>
      <a:lvl1pPr algn="l" defTabSz="912813" rtl="0" fontAlgn="base">
        <a:lnSpc>
          <a:spcPct val="90000"/>
        </a:lnSpc>
        <a:spcBef>
          <a:spcPct val="0"/>
        </a:spcBef>
        <a:spcAft>
          <a:spcPct val="0"/>
        </a:spcAft>
        <a:defRPr sz="4400" kern="1200">
          <a:solidFill>
            <a:schemeClr val="tx1"/>
          </a:solidFill>
          <a:latin typeface="+mj-lt"/>
          <a:ea typeface="+mj-ea"/>
          <a:cs typeface="+mj-cs"/>
        </a:defRPr>
      </a:lvl1pPr>
      <a:lvl2pPr algn="l" defTabSz="912813" rtl="0" fontAlgn="base">
        <a:lnSpc>
          <a:spcPct val="90000"/>
        </a:lnSpc>
        <a:spcBef>
          <a:spcPct val="0"/>
        </a:spcBef>
        <a:spcAft>
          <a:spcPct val="0"/>
        </a:spcAft>
        <a:defRPr sz="4400">
          <a:solidFill>
            <a:schemeClr val="tx1"/>
          </a:solidFill>
          <a:latin typeface="Calibri Light"/>
          <a:cs typeface="Angsana New" pitchFamily="18" charset="-34"/>
        </a:defRPr>
      </a:lvl2pPr>
      <a:lvl3pPr algn="l" defTabSz="912813" rtl="0" fontAlgn="base">
        <a:lnSpc>
          <a:spcPct val="90000"/>
        </a:lnSpc>
        <a:spcBef>
          <a:spcPct val="0"/>
        </a:spcBef>
        <a:spcAft>
          <a:spcPct val="0"/>
        </a:spcAft>
        <a:defRPr sz="4400">
          <a:solidFill>
            <a:schemeClr val="tx1"/>
          </a:solidFill>
          <a:latin typeface="Calibri Light"/>
          <a:cs typeface="Angsana New" pitchFamily="18" charset="-34"/>
        </a:defRPr>
      </a:lvl3pPr>
      <a:lvl4pPr algn="l" defTabSz="912813" rtl="0" fontAlgn="base">
        <a:lnSpc>
          <a:spcPct val="90000"/>
        </a:lnSpc>
        <a:spcBef>
          <a:spcPct val="0"/>
        </a:spcBef>
        <a:spcAft>
          <a:spcPct val="0"/>
        </a:spcAft>
        <a:defRPr sz="4400">
          <a:solidFill>
            <a:schemeClr val="tx1"/>
          </a:solidFill>
          <a:latin typeface="Calibri Light"/>
          <a:cs typeface="Angsana New" pitchFamily="18" charset="-34"/>
        </a:defRPr>
      </a:lvl4pPr>
      <a:lvl5pPr algn="l" defTabSz="912813" rtl="0" fontAlgn="base">
        <a:lnSpc>
          <a:spcPct val="90000"/>
        </a:lnSpc>
        <a:spcBef>
          <a:spcPct val="0"/>
        </a:spcBef>
        <a:spcAft>
          <a:spcPct val="0"/>
        </a:spcAft>
        <a:defRPr sz="4400">
          <a:solidFill>
            <a:schemeClr val="tx1"/>
          </a:solidFill>
          <a:latin typeface="Calibri Light"/>
          <a:cs typeface="Angsana New" pitchFamily="18" charset="-34"/>
        </a:defRPr>
      </a:lvl5pPr>
      <a:lvl6pPr marL="457200" algn="l" defTabSz="912813" rtl="0" fontAlgn="base">
        <a:lnSpc>
          <a:spcPct val="90000"/>
        </a:lnSpc>
        <a:spcBef>
          <a:spcPct val="0"/>
        </a:spcBef>
        <a:spcAft>
          <a:spcPct val="0"/>
        </a:spcAft>
        <a:defRPr sz="4400">
          <a:solidFill>
            <a:schemeClr val="tx1"/>
          </a:solidFill>
          <a:latin typeface="Calibri Light"/>
          <a:cs typeface="Angsana New" pitchFamily="18" charset="-34"/>
        </a:defRPr>
      </a:lvl6pPr>
      <a:lvl7pPr marL="914400" algn="l" defTabSz="912813" rtl="0" fontAlgn="base">
        <a:lnSpc>
          <a:spcPct val="90000"/>
        </a:lnSpc>
        <a:spcBef>
          <a:spcPct val="0"/>
        </a:spcBef>
        <a:spcAft>
          <a:spcPct val="0"/>
        </a:spcAft>
        <a:defRPr sz="4400">
          <a:solidFill>
            <a:schemeClr val="tx1"/>
          </a:solidFill>
          <a:latin typeface="Calibri Light"/>
          <a:cs typeface="Angsana New" pitchFamily="18" charset="-34"/>
        </a:defRPr>
      </a:lvl7pPr>
      <a:lvl8pPr marL="1371600" algn="l" defTabSz="912813" rtl="0" fontAlgn="base">
        <a:lnSpc>
          <a:spcPct val="90000"/>
        </a:lnSpc>
        <a:spcBef>
          <a:spcPct val="0"/>
        </a:spcBef>
        <a:spcAft>
          <a:spcPct val="0"/>
        </a:spcAft>
        <a:defRPr sz="4400">
          <a:solidFill>
            <a:schemeClr val="tx1"/>
          </a:solidFill>
          <a:latin typeface="Calibri Light"/>
          <a:cs typeface="Angsana New" pitchFamily="18" charset="-34"/>
        </a:defRPr>
      </a:lvl8pPr>
      <a:lvl9pPr marL="1828800" algn="l" defTabSz="912813"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defTabSz="912813"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defTabSz="912813"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defTabSz="912813"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D09387A-AE01-4F3A-91C4-55D7ABA78D4E}"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1B6F6BD-5A21-4234-8C84-91022DF0435C}" type="slidenum">
              <a:rPr lang="th-TH">
                <a:solidFill>
                  <a:prstClr val="black">
                    <a:tint val="75000"/>
                  </a:prstClr>
                </a:solidFill>
              </a:rPr>
              <a:pPr>
                <a:defRPr/>
              </a:pPr>
              <a:t>‹#›</a:t>
            </a:fld>
            <a:endParaRPr lang="th-TH">
              <a:solidFill>
                <a:prstClr val="black">
                  <a:tint val="75000"/>
                </a:prstClr>
              </a:solidFill>
            </a:endParaRPr>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5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43B190E3-E0F0-462E-937D-ED373887CB66}"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Cordia New" panose="020B0304020202020204" pitchFamily="34" charset="-34"/>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F3184762-C2FC-44C7-AF37-77A672904046}"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1275"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40" y="30163"/>
            <a:ext cx="623887"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Lst>
  <p:timing>
    <p:tnLst>
      <p:par>
        <p:cTn id="1" dur="indefinite" restart="never" nodeType="tmRoot"/>
      </p:par>
    </p:tnLst>
  </p:timing>
  <p:hf hdr="0" ftr="0" dt="0"/>
  <p:txStyles>
    <p:titleStyle>
      <a:lvl1pPr algn="l" defTabSz="912813" rtl="0" fontAlgn="base">
        <a:lnSpc>
          <a:spcPct val="90000"/>
        </a:lnSpc>
        <a:spcBef>
          <a:spcPct val="0"/>
        </a:spcBef>
        <a:spcAft>
          <a:spcPct val="0"/>
        </a:spcAft>
        <a:defRPr sz="4400" kern="1200">
          <a:solidFill>
            <a:schemeClr val="tx1"/>
          </a:solidFill>
          <a:latin typeface="+mj-lt"/>
          <a:ea typeface="+mj-ea"/>
          <a:cs typeface="+mj-cs"/>
        </a:defRPr>
      </a:lvl1pPr>
      <a:lvl2pPr algn="l" defTabSz="912813" rtl="0" fontAlgn="base">
        <a:lnSpc>
          <a:spcPct val="90000"/>
        </a:lnSpc>
        <a:spcBef>
          <a:spcPct val="0"/>
        </a:spcBef>
        <a:spcAft>
          <a:spcPct val="0"/>
        </a:spcAft>
        <a:defRPr sz="4400">
          <a:solidFill>
            <a:schemeClr val="tx1"/>
          </a:solidFill>
          <a:latin typeface="Calibri Light"/>
          <a:cs typeface="Angsana New" pitchFamily="18" charset="-34"/>
        </a:defRPr>
      </a:lvl2pPr>
      <a:lvl3pPr algn="l" defTabSz="912813" rtl="0" fontAlgn="base">
        <a:lnSpc>
          <a:spcPct val="90000"/>
        </a:lnSpc>
        <a:spcBef>
          <a:spcPct val="0"/>
        </a:spcBef>
        <a:spcAft>
          <a:spcPct val="0"/>
        </a:spcAft>
        <a:defRPr sz="4400">
          <a:solidFill>
            <a:schemeClr val="tx1"/>
          </a:solidFill>
          <a:latin typeface="Calibri Light"/>
          <a:cs typeface="Angsana New" pitchFamily="18" charset="-34"/>
        </a:defRPr>
      </a:lvl3pPr>
      <a:lvl4pPr algn="l" defTabSz="912813" rtl="0" fontAlgn="base">
        <a:lnSpc>
          <a:spcPct val="90000"/>
        </a:lnSpc>
        <a:spcBef>
          <a:spcPct val="0"/>
        </a:spcBef>
        <a:spcAft>
          <a:spcPct val="0"/>
        </a:spcAft>
        <a:defRPr sz="4400">
          <a:solidFill>
            <a:schemeClr val="tx1"/>
          </a:solidFill>
          <a:latin typeface="Calibri Light"/>
          <a:cs typeface="Angsana New" pitchFamily="18" charset="-34"/>
        </a:defRPr>
      </a:lvl4pPr>
      <a:lvl5pPr algn="l" defTabSz="912813" rtl="0" fontAlgn="base">
        <a:lnSpc>
          <a:spcPct val="90000"/>
        </a:lnSpc>
        <a:spcBef>
          <a:spcPct val="0"/>
        </a:spcBef>
        <a:spcAft>
          <a:spcPct val="0"/>
        </a:spcAft>
        <a:defRPr sz="4400">
          <a:solidFill>
            <a:schemeClr val="tx1"/>
          </a:solidFill>
          <a:latin typeface="Calibri Light"/>
          <a:cs typeface="Angsana New" pitchFamily="18" charset="-34"/>
        </a:defRPr>
      </a:lvl5pPr>
      <a:lvl6pPr marL="457200" algn="l" defTabSz="912813" rtl="0" fontAlgn="base">
        <a:lnSpc>
          <a:spcPct val="90000"/>
        </a:lnSpc>
        <a:spcBef>
          <a:spcPct val="0"/>
        </a:spcBef>
        <a:spcAft>
          <a:spcPct val="0"/>
        </a:spcAft>
        <a:defRPr sz="4400">
          <a:solidFill>
            <a:schemeClr val="tx1"/>
          </a:solidFill>
          <a:latin typeface="Calibri Light"/>
          <a:cs typeface="Angsana New" pitchFamily="18" charset="-34"/>
        </a:defRPr>
      </a:lvl6pPr>
      <a:lvl7pPr marL="914400" algn="l" defTabSz="912813" rtl="0" fontAlgn="base">
        <a:lnSpc>
          <a:spcPct val="90000"/>
        </a:lnSpc>
        <a:spcBef>
          <a:spcPct val="0"/>
        </a:spcBef>
        <a:spcAft>
          <a:spcPct val="0"/>
        </a:spcAft>
        <a:defRPr sz="4400">
          <a:solidFill>
            <a:schemeClr val="tx1"/>
          </a:solidFill>
          <a:latin typeface="Calibri Light"/>
          <a:cs typeface="Angsana New" pitchFamily="18" charset="-34"/>
        </a:defRPr>
      </a:lvl7pPr>
      <a:lvl8pPr marL="1371600" algn="l" defTabSz="912813" rtl="0" fontAlgn="base">
        <a:lnSpc>
          <a:spcPct val="90000"/>
        </a:lnSpc>
        <a:spcBef>
          <a:spcPct val="0"/>
        </a:spcBef>
        <a:spcAft>
          <a:spcPct val="0"/>
        </a:spcAft>
        <a:defRPr sz="4400">
          <a:solidFill>
            <a:schemeClr val="tx1"/>
          </a:solidFill>
          <a:latin typeface="Calibri Light"/>
          <a:cs typeface="Angsana New" pitchFamily="18" charset="-34"/>
        </a:defRPr>
      </a:lvl8pPr>
      <a:lvl9pPr marL="1828800" algn="l" defTabSz="912813"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defTabSz="912813"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defTabSz="912813"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defTabSz="912813"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9219"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C326486B-E1B0-4A3B-BD38-0871F3FB9D25}"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Cordia New" panose="020B0304020202020204" pitchFamily="34" charset="-34"/>
              </a:defRPr>
            </a:lvl1pPr>
          </a:lstStyle>
          <a:p>
            <a:pPr>
              <a:defRPr/>
            </a:pPr>
            <a:fld id="{0F08B824-9780-49DF-8F92-35833579F6E5}" type="slidenum">
              <a:rPr lang="th-TH" altLang="en-US"/>
              <a:pPr>
                <a:defRPr/>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9224" name="Line 31"/>
          <p:cNvSpPr>
            <a:spLocks noChangeShapeType="1"/>
          </p:cNvSpPr>
          <p:nvPr/>
        </p:nvSpPr>
        <p:spPr bwMode="auto">
          <a:xfrm>
            <a:off x="31" y="534988"/>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9225" name="Line 31"/>
          <p:cNvSpPr>
            <a:spLocks noChangeShapeType="1"/>
          </p:cNvSpPr>
          <p:nvPr/>
        </p:nvSpPr>
        <p:spPr bwMode="auto">
          <a:xfrm>
            <a:off x="31" y="19050"/>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9227"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062715"/>
      </p:ext>
    </p:extLst>
  </p:cSld>
  <p:clrMap bg1="lt1" tx1="dk1" bg2="lt2" tx2="dk2" accent1="accent1" accent2="accent2" accent3="accent3" accent4="accent4" accent5="accent5" accent6="accent6" hlink="hlink" folHlink="folHlink"/>
  <p:sldLayoutIdLst>
    <p:sldLayoutId id="2147484362" r:id="rId1"/>
    <p:sldLayoutId id="2147484363" r:id="rId2"/>
    <p:sldLayoutId id="2147484364" r:id="rId3"/>
    <p:sldLayoutId id="2147484365" r:id="rId4"/>
    <p:sldLayoutId id="2147484366" r:id="rId5"/>
    <p:sldLayoutId id="2147484367" r:id="rId6"/>
    <p:sldLayoutId id="2147484368" r:id="rId7"/>
    <p:sldLayoutId id="2147484369" r:id="rId8"/>
    <p:sldLayoutId id="2147484370" r:id="rId9"/>
    <p:sldLayoutId id="2147484371" r:id="rId10"/>
    <p:sldLayoutId id="214748437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56B43B5-91E4-4E6E-954D-058BE7BE337F}"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cs typeface="Cordia New" panose="020B0304020202020204" pitchFamily="34" charset="-34"/>
              </a:defRPr>
            </a:lvl1pPr>
          </a:lstStyle>
          <a:p>
            <a:fld id="{61DE1C79-D55B-4D52-A724-FE977D04D1FC}" type="slidenum">
              <a:rPr lang="th-TH" altLang="en-US"/>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5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3178560"/>
      </p:ext>
    </p:extLst>
  </p:cSld>
  <p:clrMap bg1="lt1" tx1="dk1" bg2="lt2" tx2="dk2" accent1="accent1" accent2="accent2" accent3="accent3" accent4="accent4" accent5="accent5" accent6="accent6" hlink="hlink" folHlink="folHlink"/>
  <p:sldLayoutIdLst>
    <p:sldLayoutId id="2147484374" r:id="rId1"/>
    <p:sldLayoutId id="2147484375" r:id="rId2"/>
    <p:sldLayoutId id="2147484376" r:id="rId3"/>
    <p:sldLayoutId id="2147484377" r:id="rId4"/>
    <p:sldLayoutId id="2147484378" r:id="rId5"/>
    <p:sldLayoutId id="2147484379" r:id="rId6"/>
    <p:sldLayoutId id="2147484380" r:id="rId7"/>
    <p:sldLayoutId id="2147484381" r:id="rId8"/>
    <p:sldLayoutId id="2147484382" r:id="rId9"/>
    <p:sldLayoutId id="2147484383" r:id="rId10"/>
    <p:sldLayoutId id="2147484384"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2508352145"/>
      </p:ext>
    </p:extLst>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1264609352"/>
      </p:ext>
    </p:extLst>
  </p:cSld>
  <p:clrMap bg1="lt1" tx1="dk1" bg2="lt2" tx2="dk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95300" y="274638"/>
            <a:ext cx="891540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th-TH" altLang="en-US" smtClean="0"/>
          </a:p>
        </p:txBody>
      </p:sp>
      <p:sp>
        <p:nvSpPr>
          <p:cNvPr id="5123" name="Text Placeholder 2"/>
          <p:cNvSpPr>
            <a:spLocks noGrp="1"/>
          </p:cNvSpPr>
          <p:nvPr>
            <p:ph type="body" idx="1"/>
          </p:nvPr>
        </p:nvSpPr>
        <p:spPr bwMode="auto">
          <a:xfrm>
            <a:off x="495300" y="1600206"/>
            <a:ext cx="891540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th-TH" altLang="en-US" smtClean="0"/>
          </a:p>
        </p:txBody>
      </p:sp>
      <p:sp>
        <p:nvSpPr>
          <p:cNvPr id="4" name="Date Placeholder 3"/>
          <p:cNvSpPr>
            <a:spLocks noGrp="1"/>
          </p:cNvSpPr>
          <p:nvPr>
            <p:ph type="dt" sz="half" idx="2"/>
          </p:nvPr>
        </p:nvSpPr>
        <p:spPr>
          <a:xfrm>
            <a:off x="495300" y="6356530"/>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3"/>
          </p:nvPr>
        </p:nvSpPr>
        <p:spPr>
          <a:xfrm>
            <a:off x="3384551" y="6356530"/>
            <a:ext cx="31369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7099301" y="635653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cs typeface="Cordia New" panose="020B0304020202020204" pitchFamily="34" charset="-34"/>
              </a:defRPr>
            </a:lvl1pPr>
          </a:lstStyle>
          <a:p>
            <a:pPr>
              <a:defRPr/>
            </a:pPr>
            <a:fld id="{13743D1E-1C8F-440A-81B0-B0DFA8B5FED9}" type="slidenum">
              <a:rPr lang="th-TH" altLang="en-US"/>
              <a:pPr>
                <a:defRPr/>
              </a:pPr>
              <a:t>‹#›</a:t>
            </a:fld>
            <a:endParaRPr lang="th-TH" altLang="en-US"/>
          </a:p>
        </p:txBody>
      </p:sp>
    </p:spTree>
    <p:extLst>
      <p:ext uri="{BB962C8B-B14F-4D97-AF65-F5344CB8AC3E}">
        <p14:creationId xmlns:p14="http://schemas.microsoft.com/office/powerpoint/2010/main" val="1351833983"/>
      </p:ext>
    </p:extLst>
  </p:cSld>
  <p:clrMap bg1="lt1" tx1="dk1" bg2="lt2" tx2="dk2" accent1="accent1" accent2="accent2" accent3="accent3" accent4="accent4" accent5="accent5" accent6="accent6" hlink="hlink" folHlink="folHlink"/>
  <p:sldLayoutIdLst>
    <p:sldLayoutId id="2147484401" r:id="rId1"/>
    <p:sldLayoutId id="2147484402" r:id="rId2"/>
    <p:sldLayoutId id="2147484403" r:id="rId3"/>
    <p:sldLayoutId id="2147484404" r:id="rId4"/>
    <p:sldLayoutId id="2147484405" r:id="rId5"/>
    <p:sldLayoutId id="2147484406" r:id="rId6"/>
    <p:sldLayoutId id="2147484407" r:id="rId7"/>
    <p:sldLayoutId id="2147484408" r:id="rId8"/>
    <p:sldLayoutId id="2147484409" r:id="rId9"/>
    <p:sldLayoutId id="2147484410" r:id="rId10"/>
    <p:sldLayoutId id="214748441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197" algn="ctr" rtl="0" fontAlgn="base">
        <a:spcBef>
          <a:spcPct val="0"/>
        </a:spcBef>
        <a:spcAft>
          <a:spcPct val="0"/>
        </a:spcAft>
        <a:defRPr sz="4400">
          <a:solidFill>
            <a:schemeClr val="tx1"/>
          </a:solidFill>
          <a:latin typeface="Calibri" pitchFamily="34" charset="0"/>
          <a:cs typeface="Angsana New" pitchFamily="18" charset="-34"/>
        </a:defRPr>
      </a:lvl6pPr>
      <a:lvl7pPr marL="914395" algn="ctr" rtl="0" fontAlgn="base">
        <a:spcBef>
          <a:spcPct val="0"/>
        </a:spcBef>
        <a:spcAft>
          <a:spcPct val="0"/>
        </a:spcAft>
        <a:defRPr sz="4400">
          <a:solidFill>
            <a:schemeClr val="tx1"/>
          </a:solidFill>
          <a:latin typeface="Calibri" pitchFamily="34" charset="0"/>
          <a:cs typeface="Angsana New" pitchFamily="18" charset="-34"/>
        </a:defRPr>
      </a:lvl7pPr>
      <a:lvl8pPr marL="1371592" algn="ctr" rtl="0" fontAlgn="base">
        <a:spcBef>
          <a:spcPct val="0"/>
        </a:spcBef>
        <a:spcAft>
          <a:spcPct val="0"/>
        </a:spcAft>
        <a:defRPr sz="4400">
          <a:solidFill>
            <a:schemeClr val="tx1"/>
          </a:solidFill>
          <a:latin typeface="Calibri" pitchFamily="34" charset="0"/>
          <a:cs typeface="Angsana New" pitchFamily="18" charset="-34"/>
        </a:defRPr>
      </a:lvl8pPr>
      <a:lvl9pPr marL="1828789"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1313" indent="-341313"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413" indent="-227013"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585"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83"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80"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77"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140628721"/>
      </p:ext>
    </p:extLst>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GB"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GB" sz="800" dirty="0" smtClean="0">
                <a:solidFill>
                  <a:prstClr val="black"/>
                </a:solidFill>
                <a:latin typeface="Arial"/>
                <a:cs typeface="Arial" pitchFamily="34" charset="0"/>
              </a:rPr>
              <a:t>Copyright © 2014 Accenture. All rights reserved. Accenture Confidential Information.</a:t>
            </a:r>
            <a:endParaRPr lang="en-GB"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GB" sz="800" smtClean="0">
                <a:solidFill>
                  <a:prstClr val="black"/>
                </a:solidFill>
                <a:latin typeface="Arial"/>
                <a:cs typeface="Arial" pitchFamily="34" charset="0"/>
              </a:rPr>
              <a:pPr algn="r">
                <a:defRPr/>
              </a:pPr>
              <a:t>‹#›</a:t>
            </a:fld>
            <a:endParaRPr lang="en-GB"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3125006243"/>
      </p:ext>
    </p:extLst>
  </p:cSld>
  <p:clrMap bg1="lt1" tx1="dk1" bg2="lt2" tx2="dk2" accent1="accent1" accent2="accent2" accent3="accent3" accent4="accent4" accent5="accent5" accent6="accent6" hlink="hlink" folHlink="folHlink"/>
  <p:sldLayoutIdLst>
    <p:sldLayoutId id="2147484433" r:id="rId1"/>
    <p:sldLayoutId id="2147484434" r:id="rId2"/>
    <p:sldLayoutId id="2147484435" r:id="rId3"/>
    <p:sldLayoutId id="2147484436"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2200" b="1" kern="1200" dirty="0">
          <a:solidFill>
            <a:srgbClr val="FF9900"/>
          </a:solidFill>
          <a:latin typeface="+mj-lt"/>
          <a:ea typeface="+mj-ea"/>
          <a:cs typeface="+mj-cs"/>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3075"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1636B9F-AEF6-4F4D-B5A4-950E71AA3FFB}"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AA6D049-82B4-4DD7-9AB3-C5B2C9D9A65E}" type="slidenum">
              <a:rPr lang="th-TH"/>
              <a:pPr>
                <a:defRPr/>
              </a:pPr>
              <a:t>‹#›</a:t>
            </a:fld>
            <a:endParaRPr lang="th-TH"/>
          </a:p>
        </p:txBody>
      </p:sp>
    </p:spTree>
  </p:cSld>
  <p:clrMap bg1="lt1" tx1="dk1" bg2="lt2" tx2="dk2" accent1="accent1" accent2="accent2" accent3="accent3" accent4="accent4" accent5="accent5" accent6="accent6" hlink="hlink" folHlink="folHlink"/>
  <p:sldLayoutIdLst>
    <p:sldLayoutId id="2147484244"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954607446"/>
      </p:ext>
    </p:extLst>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Lst>
  <p:timing>
    <p:tnLst>
      <p:par>
        <p:cTn id="1" dur="indefinite" restart="never" nodeType="tmRoot"/>
      </p:par>
    </p:tnLst>
  </p:timing>
  <p:hf hdr="0" dt="0"/>
  <p:txStyles>
    <p:titleStyle>
      <a:lvl1pPr algn="l" rtl="0" eaLnBrk="1" fontAlgn="base" hangingPunct="1">
        <a:spcBef>
          <a:spcPct val="0"/>
        </a:spcBef>
        <a:spcAft>
          <a:spcPct val="0"/>
        </a:spcAft>
        <a:defRPr lang="de-DE" sz="2200" b="1" kern="1200" dirty="0">
          <a:solidFill>
            <a:srgbClr val="FF9900"/>
          </a:solidFill>
          <a:latin typeface="+mj-lt"/>
          <a:ea typeface="+mj-ea"/>
          <a:cs typeface="+mj-cs"/>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DF71CA14-6A42-4AB6-8C88-9223D7EB1C95}"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820496BE-2960-4BCC-B337-C7D24B6FB793}"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6155"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extLst>
      <p:ext uri="{BB962C8B-B14F-4D97-AF65-F5344CB8AC3E}">
        <p14:creationId xmlns:p14="http://schemas.microsoft.com/office/powerpoint/2010/main" val="1073705920"/>
      </p:ext>
    </p:extLst>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C7DC3A98-2DE1-4569-B2A1-349FDDD9C721}"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5634ADF-837C-4E98-96A6-3E4E9A298BC7}"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9227"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extLst>
      <p:ext uri="{BB962C8B-B14F-4D97-AF65-F5344CB8AC3E}">
        <p14:creationId xmlns:p14="http://schemas.microsoft.com/office/powerpoint/2010/main" val="4198942192"/>
      </p:ext>
    </p:extLst>
  </p:cSld>
  <p:clrMap bg1="lt1" tx1="dk1" bg2="lt2" tx2="dk2" accent1="accent1" accent2="accent2" accent3="accent3" accent4="accent4" accent5="accent5" accent6="accent6" hlink="hlink" folHlink="folHlink"/>
  <p:sldLayoutIdLst>
    <p:sldLayoutId id="2147484456" r:id="rId1"/>
    <p:sldLayoutId id="2147484457" r:id="rId2"/>
    <p:sldLayoutId id="2147484458" r:id="rId3"/>
    <p:sldLayoutId id="2147484459" r:id="rId4"/>
    <p:sldLayoutId id="2147484460" r:id="rId5"/>
    <p:sldLayoutId id="2147484461" r:id="rId6"/>
    <p:sldLayoutId id="2147484462" r:id="rId7"/>
    <p:sldLayoutId id="2147484463" r:id="rId8"/>
    <p:sldLayoutId id="2147484464" r:id="rId9"/>
    <p:sldLayoutId id="2147484465" r:id="rId10"/>
    <p:sldLayoutId id="2147484466"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3482521927"/>
      </p:ext>
    </p:extLst>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2200" b="1" kern="1200" dirty="0">
          <a:solidFill>
            <a:srgbClr val="FF9900"/>
          </a:solidFill>
          <a:latin typeface="+mj-lt"/>
          <a:ea typeface="+mj-ea"/>
          <a:cs typeface="+mj-cs"/>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7"/>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3" name="Inhaltsplatzhalter 13"/>
          <p:cNvSpPr txBox="1">
            <a:spLocks/>
          </p:cNvSpPr>
          <p:nvPr/>
        </p:nvSpPr>
        <p:spPr bwMode="auto">
          <a:xfrm>
            <a:off x="8964753" y="65693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85"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3469283373"/>
      </p:ext>
    </p:extLst>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2890598281"/>
      </p:ext>
    </p:extLst>
  </p:cSld>
  <p:clrMap bg1="lt1" tx1="dk1" bg2="lt2" tx2="dk2" accent1="accent1" accent2="accent2" accent3="accent3" accent4="accent4" accent5="accent5" accent6="accent6" hlink="hlink" folHlink="folHlink"/>
  <p:sldLayoutIdLst>
    <p:sldLayoutId id="2147484497" r:id="rId1"/>
    <p:sldLayoutId id="2147484498" r:id="rId2"/>
    <p:sldLayoutId id="2147484499" r:id="rId3"/>
    <p:sldLayoutId id="2147484500" r:id="rId4"/>
    <p:sldLayoutId id="2147484501" r:id="rId5"/>
    <p:sldLayoutId id="2147484502" r:id="rId6"/>
  </p:sldLayoutIdLst>
  <p:timing>
    <p:tnLst>
      <p:par>
        <p:cTn id="1" dur="indefinite" restart="never" nodeType="tmRoot"/>
      </p:par>
    </p:tnLst>
  </p:timing>
  <p:hf hdr="0" dt="0"/>
  <p:txStyles>
    <p:titleStyle>
      <a:lvl1pPr algn="l" rtl="0" eaLnBrk="1" fontAlgn="base" hangingPunct="1">
        <a:lnSpc>
          <a:spcPts val="2500"/>
        </a:lnSpc>
        <a:spcBef>
          <a:spcPct val="0"/>
        </a:spcBef>
        <a:spcAft>
          <a:spcPct val="0"/>
        </a:spcAft>
        <a:defRPr lang="de-DE" sz="24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elplatzhalter 11"/>
          <p:cNvSpPr>
            <a:spLocks noGrp="1"/>
          </p:cNvSpPr>
          <p:nvPr>
            <p:ph type="title"/>
          </p:nvPr>
        </p:nvSpPr>
        <p:spPr bwMode="auto">
          <a:xfrm>
            <a:off x="507373" y="41"/>
            <a:ext cx="8077861"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72000" numCol="1" anchor="b" anchorCtr="0" compatLnSpc="1">
            <a:prstTxWarp prst="textNoShape">
              <a:avLst/>
            </a:prstTxWarp>
          </a:bodyPr>
          <a:lstStyle/>
          <a:p>
            <a:pPr lvl="0"/>
            <a:endParaRPr lang="en-US" altLang="en-US" smtClean="0"/>
          </a:p>
        </p:txBody>
      </p:sp>
      <p:sp>
        <p:nvSpPr>
          <p:cNvPr id="11" name="AMC_Footer"/>
          <p:cNvSpPr txBox="1">
            <a:spLocks/>
          </p:cNvSpPr>
          <p:nvPr/>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5276"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9793EE14-7FAF-438F-BC9C-70776B4A700B}"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1725"/>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078" name="Picture 1"/>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8729662" y="153988"/>
            <a:ext cx="1011238"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1974612"/>
      </p:ext>
    </p:extLst>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Lst>
  <p:timing>
    <p:tnLst>
      <p:par>
        <p:cTn id="1" dur="indefinite" restart="never" nodeType="tmRoot"/>
      </p:par>
    </p:tnLst>
  </p:timing>
  <p:hf hdr="0" dt="0"/>
  <p:txStyles>
    <p:titleStyle>
      <a:lvl1pPr algn="l" rtl="0" fontAlgn="base">
        <a:lnSpc>
          <a:spcPts val="2500"/>
        </a:lnSpc>
        <a:spcBef>
          <a:spcPct val="0"/>
        </a:spcBef>
        <a:spcAft>
          <a:spcPct val="0"/>
        </a:spcAft>
        <a:defRPr lang="de-DE" sz="2400" b="1" kern="1200" dirty="0">
          <a:solidFill>
            <a:srgbClr val="FF9900"/>
          </a:solidFill>
          <a:latin typeface="TH SarabunPSK" panose="020B0500040200020003" pitchFamily="34" charset="-34"/>
          <a:ea typeface="+mj-ea"/>
          <a:cs typeface="TH SarabunPSK" panose="020B0500040200020003" pitchFamily="34" charset="-34"/>
        </a:defRPr>
      </a:lvl1pPr>
      <a:lvl2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2pPr>
      <a:lvl3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3pPr>
      <a:lvl4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4pPr>
      <a:lvl5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fontAlgn="base">
        <a:spcBef>
          <a:spcPts val="300"/>
        </a:spcBef>
        <a:spcAft>
          <a:spcPts val="300"/>
        </a:spcAft>
        <a:buFont typeface="Arial" pitchFamily="34" charset="0"/>
        <a:buChar char="•"/>
        <a:defRPr sz="1600" kern="1200">
          <a:solidFill>
            <a:schemeClr val="tx1"/>
          </a:solidFill>
          <a:latin typeface="+mn-lt"/>
          <a:ea typeface="+mn-ea"/>
          <a:cs typeface="+mn-cs"/>
        </a:defRPr>
      </a:lvl1pPr>
      <a:lvl2pPr marL="363538" indent="-188913" algn="l" rtl="0" fontAlgn="base">
        <a:spcBef>
          <a:spcPts val="300"/>
        </a:spcBef>
        <a:spcAft>
          <a:spcPts val="300"/>
        </a:spcAft>
        <a:buFont typeface="Arial" pitchFamily="34" charset="0"/>
        <a:buChar char="–"/>
        <a:defRPr sz="1400" kern="1200">
          <a:solidFill>
            <a:schemeClr val="tx1"/>
          </a:solidFill>
          <a:latin typeface="+mn-lt"/>
          <a:ea typeface="+mn-ea"/>
          <a:cs typeface="+mn-cs"/>
        </a:defRPr>
      </a:lvl2pPr>
      <a:lvl3pPr marL="538163" indent="-174625" algn="l" rtl="0" fontAlgn="base">
        <a:spcBef>
          <a:spcPts val="300"/>
        </a:spcBef>
        <a:spcAft>
          <a:spcPts val="300"/>
        </a:spcAft>
        <a:buFont typeface="Arial" pitchFamily="34" charset="0"/>
        <a:buChar char="•"/>
        <a:defRPr sz="1200" kern="1200">
          <a:solidFill>
            <a:schemeClr val="tx1"/>
          </a:solidFill>
          <a:latin typeface="+mn-lt"/>
          <a:ea typeface="+mn-ea"/>
          <a:cs typeface="+mn-cs"/>
        </a:defRPr>
      </a:lvl3pPr>
      <a:lvl4pPr marL="712788" indent="-174625" algn="l" rtl="0" fontAlgn="base">
        <a:spcBef>
          <a:spcPts val="300"/>
        </a:spcBef>
        <a:spcAft>
          <a:spcPts val="300"/>
        </a:spcAft>
        <a:buFont typeface="Arial" pitchFamily="34" charset="0"/>
        <a:buChar char="–"/>
        <a:defRPr sz="1100" kern="1200">
          <a:solidFill>
            <a:schemeClr val="tx1"/>
          </a:solidFill>
          <a:latin typeface="+mn-lt"/>
          <a:ea typeface="+mn-ea"/>
          <a:cs typeface="+mn-cs"/>
        </a:defRPr>
      </a:lvl4pPr>
      <a:lvl5pPr marL="901700" indent="-188913" algn="l" rtl="0" fontAlgn="base">
        <a:spcBef>
          <a:spcPts val="300"/>
        </a:spcBef>
        <a:spcAft>
          <a:spcPts val="300"/>
        </a:spcAft>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2057964093"/>
      </p:ext>
    </p:extLst>
  </p:cSld>
  <p:clrMap bg1="lt1" tx1="dk1" bg2="lt2" tx2="dk2" accent1="accent1" accent2="accent2" accent3="accent3" accent4="accent4" accent5="accent5" accent6="accent6" hlink="hlink" folHlink="folHlink"/>
  <p:sldLayoutIdLst>
    <p:sldLayoutId id="2147484529" r:id="rId1"/>
    <p:sldLayoutId id="2147484530" r:id="rId2"/>
    <p:sldLayoutId id="2147484531" r:id="rId3"/>
    <p:sldLayoutId id="2147484532"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62334647"/>
      </p:ext>
    </p:extLst>
  </p:cSld>
  <p:clrMap bg1="lt1" tx1="dk1" bg2="lt2" tx2="dk2" accent1="accent1" accent2="accent2" accent3="accent3" accent4="accent4" accent5="accent5" accent6="accent6" hlink="hlink" folHlink="folHlink"/>
  <p:sldLayoutIdLst>
    <p:sldLayoutId id="2147484539" r:id="rId1"/>
    <p:sldLayoutId id="2147484540" r:id="rId2"/>
    <p:sldLayoutId id="2147484541" r:id="rId3"/>
    <p:sldLayoutId id="2147484542"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4"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529558883"/>
      </p:ext>
    </p:extLst>
  </p:cSld>
  <p:clrMap bg1="lt1" tx1="dk1" bg2="lt2" tx2="dk2" accent1="accent1" accent2="accent2" accent3="accent3" accent4="accent4" accent5="accent5" accent6="accent6" hlink="hlink" folHlink="folHlink"/>
  <p:sldLayoutIdLst>
    <p:sldLayoutId id="2147484544" r:id="rId1"/>
    <p:sldLayoutId id="2147484545" r:id="rId2"/>
    <p:sldLayoutId id="2147484546" r:id="rId3"/>
    <p:sldLayoutId id="2147484547"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4099"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cs typeface="Cordia New" panose="020B0304020202020204" pitchFamily="34" charset="-34"/>
              </a:defRPr>
            </a:lvl1pPr>
          </a:lstStyle>
          <a:p>
            <a:pPr>
              <a:defRPr/>
            </a:pPr>
            <a:fld id="{8B26307D-3BAE-43ED-9AE5-F9736EED6399}"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cs typeface="Cordia New" panose="020B0304020202020204" pitchFamily="34" charset="-34"/>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pPr>
              <a:defRPr/>
            </a:pPr>
            <a:fld id="{E86A2504-69E7-4B07-A946-E925AFB7FECB}" type="slidenum">
              <a:rPr lang="th-TH"/>
              <a:pPr>
                <a:defRPr/>
              </a:pPr>
              <a:t>‹#›</a:t>
            </a:fld>
            <a:endParaRPr lang="th-TH"/>
          </a:p>
        </p:txBody>
      </p:sp>
    </p:spTree>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 id="2147484255"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5pPr>
      <a:lvl6pPr marL="457197" algn="l" rtl="0" fontAlgn="base">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6pPr>
      <a:lvl7pPr marL="914395" algn="l" rtl="0" fontAlgn="base">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7pPr>
      <a:lvl8pPr marL="1371592" algn="l" rtl="0" fontAlgn="base">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8pPr>
      <a:lvl9pPr marL="1828789" algn="l" rtl="0" fontAlgn="base">
        <a:lnSpc>
          <a:spcPct val="90000"/>
        </a:lnSpc>
        <a:spcBef>
          <a:spcPct val="0"/>
        </a:spcBef>
        <a:spcAft>
          <a:spcPct val="0"/>
        </a:spcAft>
        <a:defRPr sz="4400">
          <a:solidFill>
            <a:schemeClr val="tx1"/>
          </a:solidFill>
          <a:latin typeface="Calibri Light" panose="020F0302020204030204" pitchFamily="34" charset="0"/>
          <a:cs typeface="Angsana New" panose="02020603050405020304"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56B43B5-91E4-4E6E-954D-058BE7BE337F}"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cs typeface="Cordia New" panose="020B0304020202020204" pitchFamily="34" charset="-34"/>
              </a:defRPr>
            </a:lvl1pPr>
          </a:lstStyle>
          <a:p>
            <a:fld id="{61DE1C79-D55B-4D52-A724-FE977D04D1FC}" type="slidenum">
              <a:rPr lang="th-TH" altLang="en-US"/>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5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94132"/>
      </p:ext>
    </p:extLst>
  </p:cSld>
  <p:clrMap bg1="lt1" tx1="dk1" bg2="lt2" tx2="dk2" accent1="accent1" accent2="accent2" accent3="accent3" accent4="accent4" accent5="accent5" accent6="accent6" hlink="hlink" folHlink="folHlink"/>
  <p:sldLayoutIdLst>
    <p:sldLayoutId id="2147484549" r:id="rId1"/>
    <p:sldLayoutId id="2147484550" r:id="rId2"/>
    <p:sldLayoutId id="2147484551" r:id="rId3"/>
    <p:sldLayoutId id="2147484552" r:id="rId4"/>
    <p:sldLayoutId id="2147484553" r:id="rId5"/>
    <p:sldLayoutId id="2147484554" r:id="rId6"/>
    <p:sldLayoutId id="2147484555" r:id="rId7"/>
    <p:sldLayoutId id="2147484556" r:id="rId8"/>
    <p:sldLayoutId id="2147484557" r:id="rId9"/>
    <p:sldLayoutId id="2147484558" r:id="rId10"/>
    <p:sldLayoutId id="2147484559"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40" y="42"/>
            <a:ext cx="8077860"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3" name="Inhaltsplatzhalter 13"/>
          <p:cNvSpPr txBox="1">
            <a:spLocks/>
          </p:cNvSpPr>
          <p:nvPr/>
        </p:nvSpPr>
        <p:spPr bwMode="auto">
          <a:xfrm>
            <a:off x="8964700" y="6569256"/>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060" y="154605"/>
            <a:ext cx="1010841" cy="811378"/>
          </a:xfrm>
          <a:prstGeom prst="rect">
            <a:avLst/>
          </a:prstGeom>
        </p:spPr>
      </p:pic>
    </p:spTree>
    <p:extLst>
      <p:ext uri="{BB962C8B-B14F-4D97-AF65-F5344CB8AC3E}">
        <p14:creationId xmlns:p14="http://schemas.microsoft.com/office/powerpoint/2010/main" val="1850856632"/>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Lst>
  <p:timing>
    <p:tnLst>
      <p:par>
        <p:cTn id="1" dur="indefinite" restart="never" nodeType="tmRoot"/>
      </p:par>
    </p:tnLst>
  </p:timing>
  <p:hf hdr="0" dt="0"/>
  <p:txStyles>
    <p:titleStyle>
      <a:lvl1pPr algn="l" rtl="0" eaLnBrk="1" fontAlgn="base" hangingPunct="1">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1" cy="1143000"/>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495300" y="1600206"/>
            <a:ext cx="8915401"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495300" y="6356372"/>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183D75-14A6-4E62-9553-CD0E0277DB50}" type="datetimeFigureOut">
              <a:rPr lang="th-TH" smtClean="0"/>
              <a:pPr/>
              <a:t>16/08/59</a:t>
            </a:fld>
            <a:endParaRPr lang="th-TH"/>
          </a:p>
        </p:txBody>
      </p:sp>
      <p:sp>
        <p:nvSpPr>
          <p:cNvPr id="5" name="Footer Placeholder 4"/>
          <p:cNvSpPr>
            <a:spLocks noGrp="1"/>
          </p:cNvSpPr>
          <p:nvPr>
            <p:ph type="ftr" sz="quarter" idx="3"/>
          </p:nvPr>
        </p:nvSpPr>
        <p:spPr>
          <a:xfrm>
            <a:off x="3384551" y="6356372"/>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7099301" y="6356372"/>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9D87A-577B-40BA-A3F6-4DE6942AD040}" type="slidenum">
              <a:rPr lang="th-TH" smtClean="0"/>
              <a:pPr/>
              <a:t>‹#›</a:t>
            </a:fld>
            <a:endParaRPr lang="th-TH"/>
          </a:p>
        </p:txBody>
      </p:sp>
    </p:spTree>
  </p:cSld>
  <p:clrMap bg1="lt1" tx1="dk1" bg2="lt2" tx2="dk2" accent1="accent1" accent2="accent2" accent3="accent3" accent4="accent4" accent5="accent5" accent6="accent6" hlink="hlink" folHlink="folHlink"/>
  <p:txStyles>
    <p:titleStyle/>
    <p:bodyStyle/>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5" y="365129"/>
            <a:ext cx="8543925"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81045"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81038" y="6356539"/>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3220ECD-60B6-41DF-B883-0BCEE6ABB8D6}" type="datetime1">
              <a:rPr lang="th-TH" smtClean="0">
                <a:solidFill>
                  <a:prstClr val="black">
                    <a:tint val="75000"/>
                  </a:prstClr>
                </a:solidFill>
                <a:latin typeface="Calibri"/>
                <a:cs typeface="Cordia New" panose="020B0304020202020204" pitchFamily="34" charset="-34"/>
              </a:rPr>
              <a:pPr fontAlgn="auto">
                <a:spcBef>
                  <a:spcPts val="0"/>
                </a:spcBef>
                <a:spcAft>
                  <a:spcPts val="0"/>
                </a:spcAft>
              </a:pPr>
              <a:t>16/08/59</a:t>
            </a:fld>
            <a:endParaRPr lang="th-TH">
              <a:solidFill>
                <a:prstClr val="black">
                  <a:tint val="75000"/>
                </a:prstClr>
              </a:solidFill>
              <a:latin typeface="Calibri"/>
              <a:cs typeface="Cordia New" panose="020B0304020202020204" pitchFamily="34" charset="-34"/>
            </a:endParaRPr>
          </a:p>
        </p:txBody>
      </p:sp>
      <p:sp>
        <p:nvSpPr>
          <p:cNvPr id="5" name="Footer Placeholder 4"/>
          <p:cNvSpPr>
            <a:spLocks noGrp="1"/>
          </p:cNvSpPr>
          <p:nvPr>
            <p:ph type="ftr" sz="quarter" idx="3"/>
          </p:nvPr>
        </p:nvSpPr>
        <p:spPr>
          <a:xfrm>
            <a:off x="3281370" y="6356539"/>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th-TH">
              <a:solidFill>
                <a:prstClr val="black">
                  <a:tint val="75000"/>
                </a:prstClr>
              </a:solidFill>
              <a:latin typeface="Calibri"/>
              <a:cs typeface="Cordia New" panose="020B0304020202020204" pitchFamily="34" charset="-34"/>
            </a:endParaRPr>
          </a:p>
        </p:txBody>
      </p:sp>
      <p:sp>
        <p:nvSpPr>
          <p:cNvPr id="6" name="Slide Number Placeholder 5"/>
          <p:cNvSpPr>
            <a:spLocks noGrp="1"/>
          </p:cNvSpPr>
          <p:nvPr>
            <p:ph type="sldNum" sz="quarter" idx="4"/>
          </p:nvPr>
        </p:nvSpPr>
        <p:spPr>
          <a:xfrm>
            <a:off x="6996114" y="6356539"/>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24CE093-0AC2-4D13-B92F-1971B0C04253}" type="slidenum">
              <a:rPr lang="th-TH" smtClean="0">
                <a:solidFill>
                  <a:prstClr val="black">
                    <a:tint val="75000"/>
                  </a:prstClr>
                </a:solidFill>
                <a:latin typeface="Calibri"/>
                <a:cs typeface="Cordia New" panose="020B0304020202020204" pitchFamily="34" charset="-34"/>
              </a:rPr>
              <a:pPr fontAlgn="auto">
                <a:spcBef>
                  <a:spcPts val="0"/>
                </a:spcBef>
                <a:spcAft>
                  <a:spcPts val="0"/>
                </a:spcAft>
              </a:pPr>
              <a:t>‹#›</a:t>
            </a:fld>
            <a:endParaRPr lang="th-TH">
              <a:solidFill>
                <a:prstClr val="black">
                  <a:tint val="75000"/>
                </a:prstClr>
              </a:solidFill>
              <a:latin typeface="Calibri"/>
              <a:cs typeface="Cordia New" panose="020B0304020202020204" pitchFamily="34" charset="-34"/>
            </a:endParaRPr>
          </a:p>
        </p:txBody>
      </p:sp>
    </p:spTree>
    <p:extLst>
      <p:ext uri="{BB962C8B-B14F-4D97-AF65-F5344CB8AC3E}">
        <p14:creationId xmlns:p14="http://schemas.microsoft.com/office/powerpoint/2010/main" val="1623695509"/>
      </p:ext>
    </p:extLst>
  </p:cSld>
  <p:clrMap bg1="lt1" tx1="dk1" bg2="lt2" tx2="dk2" accent1="accent1" accent2="accent2" accent3="accent3" accent4="accent4" accent5="accent5" accent6="accent6" hlink="hlink" folHlink="folHlink"/>
  <p:sldLayoutIdLst>
    <p:sldLayoutId id="2147484642" r:id="rId1"/>
    <p:sldLayoutId id="2147484643" r:id="rId2"/>
    <p:sldLayoutId id="2147484644" r:id="rId3"/>
    <p:sldLayoutId id="2147484645" r:id="rId4"/>
    <p:sldLayoutId id="2147484646" r:id="rId5"/>
    <p:sldLayoutId id="2147484647" r:id="rId6"/>
    <p:sldLayoutId id="2147484648" r:id="rId7"/>
    <p:sldLayoutId id="2147484649" r:id="rId8"/>
    <p:sldLayoutId id="2147484650" r:id="rId9"/>
    <p:sldLayoutId id="2147484651" r:id="rId10"/>
    <p:sldLayoutId id="2147484652"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1" cy="1143000"/>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495300" y="1600206"/>
            <a:ext cx="8915401"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495300" y="6356539"/>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2DE75B77-4431-4316-BA07-118CF2C4A511}" type="datetimeFigureOut">
              <a:rPr lang="th-TH" smtClean="0">
                <a:solidFill>
                  <a:prstClr val="black">
                    <a:tint val="75000"/>
                  </a:prstClr>
                </a:solidFill>
                <a:latin typeface="Calibri"/>
                <a:cs typeface="Cordia New" panose="020B0304020202020204" pitchFamily="34" charset="-34"/>
              </a:rPr>
              <a:pPr fontAlgn="auto">
                <a:spcBef>
                  <a:spcPts val="0"/>
                </a:spcBef>
                <a:spcAft>
                  <a:spcPts val="0"/>
                </a:spcAft>
              </a:pPr>
              <a:t>16/08/59</a:t>
            </a:fld>
            <a:endParaRPr lang="th-TH">
              <a:solidFill>
                <a:prstClr val="black">
                  <a:tint val="75000"/>
                </a:prstClr>
              </a:solidFill>
              <a:latin typeface="Calibri"/>
              <a:cs typeface="Cordia New" panose="020B0304020202020204" pitchFamily="34" charset="-34"/>
            </a:endParaRPr>
          </a:p>
        </p:txBody>
      </p:sp>
      <p:sp>
        <p:nvSpPr>
          <p:cNvPr id="5" name="Footer Placeholder 4"/>
          <p:cNvSpPr>
            <a:spLocks noGrp="1"/>
          </p:cNvSpPr>
          <p:nvPr>
            <p:ph type="ftr" sz="quarter" idx="3"/>
          </p:nvPr>
        </p:nvSpPr>
        <p:spPr>
          <a:xfrm>
            <a:off x="3384551" y="6356539"/>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th-TH">
              <a:solidFill>
                <a:prstClr val="black">
                  <a:tint val="75000"/>
                </a:prstClr>
              </a:solidFill>
              <a:latin typeface="Calibri"/>
              <a:cs typeface="Cordia New" panose="020B0304020202020204" pitchFamily="34" charset="-34"/>
            </a:endParaRPr>
          </a:p>
        </p:txBody>
      </p:sp>
      <p:sp>
        <p:nvSpPr>
          <p:cNvPr id="6" name="Slide Number Placeholder 5"/>
          <p:cNvSpPr>
            <a:spLocks noGrp="1"/>
          </p:cNvSpPr>
          <p:nvPr>
            <p:ph type="sldNum" sz="quarter" idx="4"/>
          </p:nvPr>
        </p:nvSpPr>
        <p:spPr>
          <a:xfrm>
            <a:off x="7099301" y="6356539"/>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B27A9F2-2492-46A5-87B6-CCF9E90923B1}" type="slidenum">
              <a:rPr lang="th-TH" smtClean="0">
                <a:solidFill>
                  <a:prstClr val="black">
                    <a:tint val="75000"/>
                  </a:prstClr>
                </a:solidFill>
                <a:latin typeface="Calibri"/>
                <a:cs typeface="Cordia New" panose="020B0304020202020204" pitchFamily="34" charset="-34"/>
              </a:rPr>
              <a:pPr fontAlgn="auto">
                <a:spcBef>
                  <a:spcPts val="0"/>
                </a:spcBef>
                <a:spcAft>
                  <a:spcPts val="0"/>
                </a:spcAft>
              </a:pPr>
              <a:t>‹#›</a:t>
            </a:fld>
            <a:endParaRPr lang="th-TH">
              <a:solidFill>
                <a:prstClr val="black">
                  <a:tint val="75000"/>
                </a:prstClr>
              </a:solidFill>
              <a:latin typeface="Calibri"/>
              <a:cs typeface="Cordia New" panose="020B0304020202020204" pitchFamily="34" charset="-34"/>
            </a:endParaRPr>
          </a:p>
        </p:txBody>
      </p:sp>
    </p:spTree>
    <p:extLst>
      <p:ext uri="{BB962C8B-B14F-4D97-AF65-F5344CB8AC3E}">
        <p14:creationId xmlns:p14="http://schemas.microsoft.com/office/powerpoint/2010/main" val="423872894"/>
      </p:ext>
    </p:extLst>
  </p:cSld>
  <p:clrMap bg1="lt1" tx1="dk1" bg2="lt2" tx2="dk2" accent1="accent1" accent2="accent2" accent3="accent3" accent4="accent4" accent5="accent5" accent6="accent6" hlink="hlink" folHlink="folHlink"/>
  <p:sldLayoutIdLst>
    <p:sldLayoutId id="2147484680" r:id="rId1"/>
    <p:sldLayoutId id="2147484681" r:id="rId2"/>
    <p:sldLayoutId id="2147484682" r:id="rId3"/>
    <p:sldLayoutId id="2147484683" r:id="rId4"/>
    <p:sldLayoutId id="2147484684" r:id="rId5"/>
    <p:sldLayoutId id="2147484685" r:id="rId6"/>
    <p:sldLayoutId id="2147484686" r:id="rId7"/>
    <p:sldLayoutId id="2147484687" r:id="rId8"/>
    <p:sldLayoutId id="2147484688" r:id="rId9"/>
    <p:sldLayoutId id="2147484689" r:id="rId10"/>
    <p:sldLayoutId id="214748469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9219"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EDC20796-967E-4388-8313-391CA93D6809}"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cs typeface="Cordia New" panose="020B0304020202020204" pitchFamily="34" charset="-34"/>
              </a:defRPr>
            </a:lvl1pPr>
          </a:lstStyle>
          <a:p>
            <a:fld id="{113114B9-89BA-43E7-A1E9-DE252E55ACE9}" type="slidenum">
              <a:rPr lang="th-TH" altLang="en-US"/>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9227"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051447"/>
      </p:ext>
    </p:extLst>
  </p:cSld>
  <p:clrMap bg1="lt1" tx1="dk1" bg2="lt2" tx2="dk2" accent1="accent1" accent2="accent2" accent3="accent3" accent4="accent4" accent5="accent5" accent6="accent6" hlink="hlink" folHlink="folHlink"/>
  <p:sldLayoutIdLst>
    <p:sldLayoutId id="2147484692" r:id="rId1"/>
    <p:sldLayoutId id="2147484693" r:id="rId2"/>
    <p:sldLayoutId id="2147484694" r:id="rId3"/>
    <p:sldLayoutId id="2147484695" r:id="rId4"/>
    <p:sldLayoutId id="2147484696" r:id="rId5"/>
    <p:sldLayoutId id="2147484697" r:id="rId6"/>
    <p:sldLayoutId id="2147484698" r:id="rId7"/>
    <p:sldLayoutId id="2147484699" r:id="rId8"/>
    <p:sldLayoutId id="2147484700" r:id="rId9"/>
    <p:sldLayoutId id="2147484701" r:id="rId10"/>
    <p:sldLayoutId id="214748470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04EF95E-9FF3-408D-8969-49C5C0A3F2BE}"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7677151" y="6493055"/>
            <a:ext cx="2228850" cy="365125"/>
          </a:xfrm>
          <a:prstGeom prst="rect">
            <a:avLst/>
          </a:prstGeom>
        </p:spPr>
        <p:txBody>
          <a:bodyPr vert="horz" wrap="square" lIns="91440" tIns="45720" rIns="91440" bIns="45720" numCol="1" anchor="ctr" anchorCtr="0" compatLnSpc="1">
            <a:prstTxWarp prst="textNoShape">
              <a:avLst/>
            </a:prstTxWarp>
          </a:bodyPr>
          <a:lstStyle>
            <a:lvl1pPr algn="r">
              <a:defRPr sz="1200" baseline="0">
                <a:solidFill>
                  <a:srgbClr val="898989"/>
                </a:solidFill>
                <a:latin typeface="Tahoma" panose="020B0604030504040204" pitchFamily="34" charset="0"/>
                <a:cs typeface="Tahoma" panose="020B0604030504040204" pitchFamily="34" charset="0"/>
              </a:defRPr>
            </a:lvl1pPr>
          </a:lstStyle>
          <a:p>
            <a:fld id="{0E7D0220-D8D4-4E2A-A92E-DA1CEC2A671A}" type="slidenum">
              <a:rPr lang="th-TH" altLang="en-US" smtClean="0"/>
              <a:pPr/>
              <a:t>‹#›</a:t>
            </a:fld>
            <a:endParaRPr lang="th-TH" altLang="en-US" smtClean="0"/>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5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6896346"/>
      </p:ext>
    </p:extLst>
  </p:cSld>
  <p:clrMap bg1="lt1" tx1="dk1" bg2="lt2" tx2="dk2" accent1="accent1" accent2="accent2" accent3="accent3" accent4="accent4" accent5="accent5" accent6="accent6" hlink="hlink" folHlink="folHlink"/>
  <p:sldLayoutIdLst>
    <p:sldLayoutId id="2147484704" r:id="rId1"/>
    <p:sldLayoutId id="2147484705" r:id="rId2"/>
    <p:sldLayoutId id="2147484706" r:id="rId3"/>
    <p:sldLayoutId id="2147484707" r:id="rId4"/>
    <p:sldLayoutId id="2147484708" r:id="rId5"/>
    <p:sldLayoutId id="2147484709" r:id="rId6"/>
    <p:sldLayoutId id="2147484710" r:id="rId7"/>
    <p:sldLayoutId id="2147484711" r:id="rId8"/>
    <p:sldLayoutId id="2147484712" r:id="rId9"/>
    <p:sldLayoutId id="2147484713" r:id="rId10"/>
    <p:sldLayoutId id="2147484714"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2B6596B7-415A-4DDA-B861-F904E3667009}"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Cordia New" panose="020B0304020202020204" pitchFamily="34" charset="-34"/>
              </a:defRPr>
            </a:lvl1pPr>
          </a:lstStyle>
          <a:p>
            <a:pPr>
              <a:defRPr/>
            </a:pPr>
            <a:fld id="{FFE60EA9-E959-403D-AC47-76C99AAEC3F5}" type="slidenum">
              <a:rPr lang="th-TH" altLang="en-US"/>
              <a:pPr>
                <a:defRPr/>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7176" name="Line 31"/>
          <p:cNvSpPr>
            <a:spLocks noChangeShapeType="1"/>
          </p:cNvSpPr>
          <p:nvPr/>
        </p:nvSpPr>
        <p:spPr bwMode="auto">
          <a:xfrm>
            <a:off x="31" y="534988"/>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7177" name="Line 31"/>
          <p:cNvSpPr>
            <a:spLocks noChangeShapeType="1"/>
          </p:cNvSpPr>
          <p:nvPr/>
        </p:nvSpPr>
        <p:spPr bwMode="auto">
          <a:xfrm>
            <a:off x="31" y="19050"/>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717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2833966"/>
      </p:ext>
    </p:extLst>
  </p:cSld>
  <p:clrMap bg1="lt1" tx1="dk1" bg2="lt2" tx2="dk2" accent1="accent1" accent2="accent2" accent3="accent3" accent4="accent4" accent5="accent5" accent6="accent6" hlink="hlink" folHlink="folHlink"/>
  <p:sldLayoutIdLst>
    <p:sldLayoutId id="2147484728" r:id="rId1"/>
    <p:sldLayoutId id="2147484729" r:id="rId2"/>
    <p:sldLayoutId id="2147484730" r:id="rId3"/>
    <p:sldLayoutId id="2147484731" r:id="rId4"/>
    <p:sldLayoutId id="2147484732" r:id="rId5"/>
    <p:sldLayoutId id="2147484733" r:id="rId6"/>
    <p:sldLayoutId id="2147484734" r:id="rId7"/>
    <p:sldLayoutId id="2147484735" r:id="rId8"/>
    <p:sldLayoutId id="2147484736" r:id="rId9"/>
    <p:sldLayoutId id="2147484737" r:id="rId10"/>
    <p:sldLayoutId id="2147484738"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3075"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1636B9F-AEF6-4F4D-B5A4-950E71AA3FFB}"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AA6D049-82B4-4DD7-9AB3-C5B2C9D9A65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00426653"/>
      </p:ext>
    </p:extLst>
  </p:cSld>
  <p:clrMap bg1="lt1" tx1="dk1" bg2="lt2" tx2="dk2" accent1="accent1" accent2="accent2" accent3="accent3" accent4="accent4" accent5="accent5" accent6="accent6" hlink="hlink" folHlink="folHlink"/>
  <p:sldLayoutIdLst>
    <p:sldLayoutId id="2147484740" r:id="rId1"/>
    <p:sldLayoutId id="2147484741" r:id="rId2"/>
    <p:sldLayoutId id="2147484742" r:id="rId3"/>
    <p:sldLayoutId id="2147484743" r:id="rId4"/>
    <p:sldLayoutId id="2147484744" r:id="rId5"/>
    <p:sldLayoutId id="2147484745" r:id="rId6"/>
    <p:sldLayoutId id="2147484746" r:id="rId7"/>
    <p:sldLayoutId id="2147484747" r:id="rId8"/>
    <p:sldLayoutId id="2147484748" r:id="rId9"/>
    <p:sldLayoutId id="2147484749" r:id="rId10"/>
    <p:sldLayoutId id="2147484750"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6866"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6867"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3A6AE0DF-3ECE-45ED-A8BC-744E43777F85}"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cs typeface="Cordia New" panose="020B0304020202020204" pitchFamily="34" charset="-34"/>
              </a:defRPr>
            </a:lvl1pPr>
          </a:lstStyle>
          <a:p>
            <a:pPr>
              <a:defRPr/>
            </a:pPr>
            <a:fld id="{1D478759-7D14-4B5F-A213-5433F11F8A80}" type="slidenum">
              <a:rPr lang="th-TH" altLang="en-US"/>
              <a:pPr>
                <a:defRPr/>
              </a:pPr>
              <a:t>‹#›</a:t>
            </a:fld>
            <a:endParaRPr lang="th-TH" altLang="en-US"/>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36872" name="Line 31"/>
          <p:cNvSpPr>
            <a:spLocks noChangeShapeType="1"/>
          </p:cNvSpPr>
          <p:nvPr/>
        </p:nvSpPr>
        <p:spPr bwMode="auto">
          <a:xfrm>
            <a:off x="31" y="534988"/>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36873" name="Line 31"/>
          <p:cNvSpPr>
            <a:spLocks noChangeShapeType="1"/>
          </p:cNvSpPr>
          <p:nvPr/>
        </p:nvSpPr>
        <p:spPr bwMode="auto">
          <a:xfrm>
            <a:off x="31" y="19050"/>
            <a:ext cx="9910763"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en-US" smtClean="0">
              <a:solidFill>
                <a:prstClr val="black"/>
              </a:solidFill>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36875" name="Picture 12"/>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228138" y="30163"/>
            <a:ext cx="6223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0277773"/>
      </p:ext>
    </p:extLst>
  </p:cSld>
  <p:clrMap bg1="lt1" tx1="dk1" bg2="lt2" tx2="dk2" accent1="accent1" accent2="accent2" accent3="accent3" accent4="accent4" accent5="accent5" accent6="accent6" hlink="hlink" folHlink="folHlink"/>
  <p:sldLayoutIdLst>
    <p:sldLayoutId id="2147484812" r:id="rId1"/>
    <p:sldLayoutId id="2147484813" r:id="rId2"/>
    <p:sldLayoutId id="2147484814" r:id="rId3"/>
    <p:sldLayoutId id="2147484815" r:id="rId4"/>
    <p:sldLayoutId id="2147484816" r:id="rId5"/>
    <p:sldLayoutId id="2147484817" r:id="rId6"/>
    <p:sldLayoutId id="2147484818" r:id="rId7"/>
    <p:sldLayoutId id="2147484819" r:id="rId8"/>
    <p:sldLayoutId id="2147484820" r:id="rId9"/>
    <p:sldLayoutId id="2147484821" r:id="rId10"/>
    <p:sldLayoutId id="214748482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2pPr>
      <a:lvl3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3pPr>
      <a:lvl4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4pPr>
      <a:lvl5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95300" y="274638"/>
            <a:ext cx="8915401"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5123" name="Text Placeholder 2"/>
          <p:cNvSpPr>
            <a:spLocks noGrp="1"/>
          </p:cNvSpPr>
          <p:nvPr>
            <p:ph type="body" idx="1"/>
          </p:nvPr>
        </p:nvSpPr>
        <p:spPr bwMode="auto">
          <a:xfrm>
            <a:off x="495300" y="1600206"/>
            <a:ext cx="8915401"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495300" y="635653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3"/>
          </p:nvPr>
        </p:nvSpPr>
        <p:spPr>
          <a:xfrm>
            <a:off x="3384551" y="635653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7099301" y="635653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3272E99-EDBB-4D32-AF5F-826CE1C234BE}" type="slidenum">
              <a:rPr lang="th-TH"/>
              <a:pPr>
                <a:defRPr/>
              </a:pPr>
              <a:t>‹#›</a:t>
            </a:fld>
            <a:endParaRPr lang="th-TH"/>
          </a:p>
        </p:txBody>
      </p:sp>
    </p:spTree>
  </p:cSld>
  <p:clrMap bg1="lt1" tx1="dk1" bg2="lt2" tx2="dk2" accent1="accent1" accent2="accent2" accent3="accent3" accent4="accent4" accent5="accent5" accent6="accent6" hlink="hlink" folHlink="folHlink"/>
  <p:sldLayoutIdLst>
    <p:sldLayoutId id="2147484256"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197" algn="ctr" rtl="0" fontAlgn="base">
        <a:spcBef>
          <a:spcPct val="0"/>
        </a:spcBef>
        <a:spcAft>
          <a:spcPct val="0"/>
        </a:spcAft>
        <a:defRPr sz="4400">
          <a:solidFill>
            <a:schemeClr val="tx1"/>
          </a:solidFill>
          <a:latin typeface="Calibri" pitchFamily="34" charset="0"/>
          <a:cs typeface="Angsana New" pitchFamily="18" charset="-34"/>
        </a:defRPr>
      </a:lvl6pPr>
      <a:lvl7pPr marL="914395" algn="ctr" rtl="0" fontAlgn="base">
        <a:spcBef>
          <a:spcPct val="0"/>
        </a:spcBef>
        <a:spcAft>
          <a:spcPct val="0"/>
        </a:spcAft>
        <a:defRPr sz="4400">
          <a:solidFill>
            <a:schemeClr val="tx1"/>
          </a:solidFill>
          <a:latin typeface="Calibri" pitchFamily="34" charset="0"/>
          <a:cs typeface="Angsana New" pitchFamily="18" charset="-34"/>
        </a:defRPr>
      </a:lvl7pPr>
      <a:lvl8pPr marL="1371592" algn="ctr" rtl="0" fontAlgn="base">
        <a:spcBef>
          <a:spcPct val="0"/>
        </a:spcBef>
        <a:spcAft>
          <a:spcPct val="0"/>
        </a:spcAft>
        <a:defRPr sz="4400">
          <a:solidFill>
            <a:schemeClr val="tx1"/>
          </a:solidFill>
          <a:latin typeface="Calibri" pitchFamily="34" charset="0"/>
          <a:cs typeface="Angsana New" pitchFamily="18" charset="-34"/>
        </a:defRPr>
      </a:lvl8pPr>
      <a:lvl9pPr marL="1828789"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1313" indent="-341313"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585"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83"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80"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77"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434" name="Title Placeholder 1"/>
          <p:cNvSpPr>
            <a:spLocks noGrp="1"/>
          </p:cNvSpPr>
          <p:nvPr>
            <p:ph type="title"/>
          </p:nvPr>
        </p:nvSpPr>
        <p:spPr bwMode="auto">
          <a:xfrm>
            <a:off x="495300" y="274638"/>
            <a:ext cx="891540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th-TH" altLang="en-US" smtClean="0"/>
          </a:p>
        </p:txBody>
      </p:sp>
      <p:sp>
        <p:nvSpPr>
          <p:cNvPr id="18435" name="Text Placeholder 2"/>
          <p:cNvSpPr>
            <a:spLocks noGrp="1"/>
          </p:cNvSpPr>
          <p:nvPr>
            <p:ph type="body" idx="1"/>
          </p:nvPr>
        </p:nvSpPr>
        <p:spPr bwMode="auto">
          <a:xfrm>
            <a:off x="495300" y="1600206"/>
            <a:ext cx="891540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th-TH" altLang="en-US" smtClean="0"/>
          </a:p>
        </p:txBody>
      </p:sp>
      <p:sp>
        <p:nvSpPr>
          <p:cNvPr id="4" name="Date Placeholder 3"/>
          <p:cNvSpPr>
            <a:spLocks noGrp="1"/>
          </p:cNvSpPr>
          <p:nvPr>
            <p:ph type="dt" sz="half" idx="2"/>
          </p:nvPr>
        </p:nvSpPr>
        <p:spPr>
          <a:xfrm>
            <a:off x="495300" y="6356530"/>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2DE75B77-4431-4316-BA07-118CF2C4A511}" type="datetimeFigureOut">
              <a:rPr lang="th-TH"/>
              <a:pPr>
                <a:defRPr/>
              </a:pPr>
              <a:t>16/08/59</a:t>
            </a:fld>
            <a:endParaRPr lang="th-TH"/>
          </a:p>
        </p:txBody>
      </p:sp>
      <p:sp>
        <p:nvSpPr>
          <p:cNvPr id="5" name="Footer Placeholder 4"/>
          <p:cNvSpPr>
            <a:spLocks noGrp="1"/>
          </p:cNvSpPr>
          <p:nvPr>
            <p:ph type="ftr" sz="quarter" idx="3"/>
          </p:nvPr>
        </p:nvSpPr>
        <p:spPr>
          <a:xfrm>
            <a:off x="3384551" y="6356530"/>
            <a:ext cx="31369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7099301" y="635653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Cordia New" panose="020B0304020202020204" pitchFamily="34" charset="-34"/>
              </a:defRPr>
            </a:lvl1pPr>
          </a:lstStyle>
          <a:p>
            <a:pPr>
              <a:defRPr/>
            </a:pPr>
            <a:fld id="{22005605-0B43-4E0D-98B4-65603FE2CD4D}" type="slidenum">
              <a:rPr lang="th-TH" altLang="en-US"/>
              <a:pPr>
                <a:defRPr/>
              </a:pPr>
              <a:t>‹#›</a:t>
            </a:fld>
            <a:endParaRPr lang="th-TH" altLang="en-US"/>
          </a:p>
        </p:txBody>
      </p:sp>
    </p:spTree>
    <p:extLst>
      <p:ext uri="{BB962C8B-B14F-4D97-AF65-F5344CB8AC3E}">
        <p14:creationId xmlns:p14="http://schemas.microsoft.com/office/powerpoint/2010/main" val="1393870941"/>
      </p:ext>
    </p:extLst>
  </p:cSld>
  <p:clrMap bg1="lt1" tx1="dk1" bg2="lt2" tx2="dk2" accent1="accent1" accent2="accent2" accent3="accent3" accent4="accent4" accent5="accent5" accent6="accent6" hlink="hlink" folHlink="folHlink"/>
  <p:sldLayoutIdLst>
    <p:sldLayoutId id="2147484836" r:id="rId1"/>
    <p:sldLayoutId id="2147484837" r:id="rId2"/>
    <p:sldLayoutId id="2147484838" r:id="rId3"/>
    <p:sldLayoutId id="2147484839" r:id="rId4"/>
    <p:sldLayoutId id="2147484840" r:id="rId5"/>
    <p:sldLayoutId id="2147484841" r:id="rId6"/>
    <p:sldLayoutId id="2147484842" r:id="rId7"/>
    <p:sldLayoutId id="2147484843" r:id="rId8"/>
    <p:sldLayoutId id="2147484844" r:id="rId9"/>
    <p:sldLayoutId id="2147484845" r:id="rId10"/>
    <p:sldLayoutId id="214748484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197" algn="ctr" rtl="0" fontAlgn="base">
        <a:spcBef>
          <a:spcPct val="0"/>
        </a:spcBef>
        <a:spcAft>
          <a:spcPct val="0"/>
        </a:spcAft>
        <a:defRPr sz="4400">
          <a:solidFill>
            <a:schemeClr val="tx1"/>
          </a:solidFill>
          <a:latin typeface="Calibri" pitchFamily="34" charset="0"/>
          <a:cs typeface="Angsana New" pitchFamily="18" charset="-34"/>
        </a:defRPr>
      </a:lvl6pPr>
      <a:lvl7pPr marL="914395" algn="ctr" rtl="0" fontAlgn="base">
        <a:spcBef>
          <a:spcPct val="0"/>
        </a:spcBef>
        <a:spcAft>
          <a:spcPct val="0"/>
        </a:spcAft>
        <a:defRPr sz="4400">
          <a:solidFill>
            <a:schemeClr val="tx1"/>
          </a:solidFill>
          <a:latin typeface="Calibri" pitchFamily="34" charset="0"/>
          <a:cs typeface="Angsana New" pitchFamily="18" charset="-34"/>
        </a:defRPr>
      </a:lvl7pPr>
      <a:lvl8pPr marL="1371592" algn="ctr" rtl="0" fontAlgn="base">
        <a:spcBef>
          <a:spcPct val="0"/>
        </a:spcBef>
        <a:spcAft>
          <a:spcPct val="0"/>
        </a:spcAft>
        <a:defRPr sz="4400">
          <a:solidFill>
            <a:schemeClr val="tx1"/>
          </a:solidFill>
          <a:latin typeface="Calibri" pitchFamily="34" charset="0"/>
          <a:cs typeface="Angsana New" pitchFamily="18" charset="-34"/>
        </a:defRPr>
      </a:lvl8pPr>
      <a:lvl9pPr marL="1828789"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1313" indent="-341313"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585"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83"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80"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77" indent="-228599" algn="l" defTabSz="9143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elplatzhalter 11"/>
          <p:cNvSpPr>
            <a:spLocks noGrp="1"/>
          </p:cNvSpPr>
          <p:nvPr>
            <p:ph type="title"/>
          </p:nvPr>
        </p:nvSpPr>
        <p:spPr bwMode="auto">
          <a:xfrm>
            <a:off x="507373" y="42"/>
            <a:ext cx="8077861" cy="1102299"/>
          </a:xfrm>
          <a:prstGeom prst="rect">
            <a:avLst/>
          </a:prstGeom>
          <a:noFill/>
          <a:ln w="12700">
            <a:noFill/>
            <a:miter lim="800000"/>
            <a:headEnd/>
            <a:tailEnd/>
          </a:ln>
        </p:spPr>
        <p:txBody>
          <a:bodyPr vert="horz" wrap="square" lIns="0" tIns="0" rIns="0" bIns="72000" numCol="1" anchor="b" anchorCtr="0" compatLnSpc="1">
            <a:prstTxWarp prst="textNoShape">
              <a:avLst/>
            </a:prstTxWarp>
            <a:noAutofit/>
          </a:bodyPr>
          <a:lstStyle/>
          <a:p>
            <a:endParaRPr lang="en-US" noProof="0" dirty="0"/>
          </a:p>
        </p:txBody>
      </p:sp>
      <p:sp>
        <p:nvSpPr>
          <p:cNvPr id="11" name="AMC_Footer"/>
          <p:cNvSpPr txBox="1">
            <a:spLocks/>
          </p:cNvSpPr>
          <p:nvPr/>
        </p:nvSpPr>
        <p:spPr bwMode="auto">
          <a:xfrm>
            <a:off x="507345" y="6569256"/>
            <a:ext cx="6707912"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2300"/>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30063" y="154605"/>
            <a:ext cx="1010841" cy="811378"/>
          </a:xfrm>
          <a:prstGeom prst="rect">
            <a:avLst/>
          </a:prstGeom>
        </p:spPr>
      </p:pic>
      <p:sp>
        <p:nvSpPr>
          <p:cNvPr id="8" name="Inhaltsplatzhalter 13"/>
          <p:cNvSpPr txBox="1">
            <a:spLocks/>
          </p:cNvSpPr>
          <p:nvPr/>
        </p:nvSpPr>
        <p:spPr bwMode="auto">
          <a:xfrm>
            <a:off x="8964708" y="6569274"/>
            <a:ext cx="429801" cy="227013"/>
          </a:xfrm>
          <a:prstGeom prst="rect">
            <a:avLst/>
          </a:prstGeom>
        </p:spPr>
        <p:txBody>
          <a:bodyPr lIns="0" tIns="3600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EB578BD5-E3A8-4354-91BC-79CE4598B8D1}" type="slidenum">
              <a:rPr lang="en-US" sz="800" smtClean="0">
                <a:solidFill>
                  <a:prstClr val="black"/>
                </a:solidFill>
                <a:latin typeface="TH SarabunPSK"/>
                <a:cs typeface="Arial" pitchFamily="34" charset="0"/>
              </a:rPr>
              <a:pPr algn="r">
                <a:defRPr/>
              </a:pPr>
              <a:t>‹#›</a:t>
            </a:fld>
            <a:endParaRPr lang="en-US" sz="800" dirty="0">
              <a:solidFill>
                <a:prstClr val="black"/>
              </a:solidFill>
              <a:latin typeface="TH SarabunPSK"/>
              <a:cs typeface="Arial" pitchFamily="34" charset="0"/>
            </a:endParaRPr>
          </a:p>
        </p:txBody>
      </p:sp>
      <p:sp>
        <p:nvSpPr>
          <p:cNvPr id="9" name="Rectangle 8"/>
          <p:cNvSpPr/>
          <p:nvPr/>
        </p:nvSpPr>
        <p:spPr>
          <a:xfrm>
            <a:off x="0" y="-2275"/>
            <a:ext cx="9904280" cy="6856413"/>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3251171474"/>
      </p:ext>
    </p:extLst>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Lst>
  <p:timing>
    <p:tnLst>
      <p:par>
        <p:cTn id="1" dur="indefinite" restart="never" nodeType="tmRoot"/>
      </p:par>
    </p:tnLst>
  </p:timing>
  <p:hf hdr="0" dt="0"/>
  <p:txStyles>
    <p:titleStyle>
      <a:lvl1pPr algn="l" rtl="0" eaLnBrk="1" fontAlgn="base" hangingPunct="1">
        <a:lnSpc>
          <a:spcPts val="2500"/>
        </a:lnSpc>
        <a:spcBef>
          <a:spcPct val="0"/>
        </a:spcBef>
        <a:spcAft>
          <a:spcPct val="0"/>
        </a:spcAft>
        <a:defRPr lang="de-DE" sz="2400" b="1" kern="1200" dirty="0">
          <a:solidFill>
            <a:srgbClr val="FF9900"/>
          </a:solidFill>
          <a:latin typeface="TH SarabunPSK" panose="020B0500040200020003" pitchFamily="34" charset="-34"/>
          <a:ea typeface="+mj-ea"/>
          <a:cs typeface="TH SarabunPSK" panose="020B0500040200020003" pitchFamily="34" charset="-34"/>
        </a:defRPr>
      </a:lvl1pPr>
      <a:lvl2pPr algn="l" rtl="0" eaLnBrk="1" fontAlgn="base" hangingPunct="1">
        <a:spcBef>
          <a:spcPct val="0"/>
        </a:spcBef>
        <a:spcAft>
          <a:spcPct val="0"/>
        </a:spcAft>
        <a:defRPr sz="4400" b="1">
          <a:solidFill>
            <a:schemeClr val="tx1"/>
          </a:solidFill>
          <a:latin typeface="Arial" charset="0"/>
        </a:defRPr>
      </a:lvl2pPr>
      <a:lvl3pPr algn="l" rtl="0" eaLnBrk="1" fontAlgn="base" hangingPunct="1">
        <a:spcBef>
          <a:spcPct val="0"/>
        </a:spcBef>
        <a:spcAft>
          <a:spcPct val="0"/>
        </a:spcAft>
        <a:defRPr sz="4400" b="1">
          <a:solidFill>
            <a:schemeClr val="tx1"/>
          </a:solidFill>
          <a:latin typeface="Arial" charset="0"/>
        </a:defRPr>
      </a:lvl3pPr>
      <a:lvl4pPr algn="l" rtl="0" eaLnBrk="1" fontAlgn="base" hangingPunct="1">
        <a:spcBef>
          <a:spcPct val="0"/>
        </a:spcBef>
        <a:spcAft>
          <a:spcPct val="0"/>
        </a:spcAft>
        <a:defRPr sz="4400" b="1">
          <a:solidFill>
            <a:schemeClr val="tx1"/>
          </a:solidFill>
          <a:latin typeface="Arial" charset="0"/>
        </a:defRPr>
      </a:lvl4pPr>
      <a:lvl5pPr algn="l" rtl="0" eaLnBrk="1" fontAlgn="base" hangingPunct="1">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eaLnBrk="1" fontAlgn="base" hangingPunct="1">
        <a:spcBef>
          <a:spcPts val="300"/>
        </a:spcBef>
        <a:spcAft>
          <a:spcPts val="300"/>
        </a:spcAft>
        <a:buFont typeface="Arial" charset="0"/>
        <a:buChar char="•"/>
        <a:defRPr sz="1600" kern="1200">
          <a:solidFill>
            <a:schemeClr val="tx1"/>
          </a:solidFill>
          <a:latin typeface="+mn-lt"/>
          <a:ea typeface="+mn-ea"/>
          <a:cs typeface="+mn-cs"/>
        </a:defRPr>
      </a:lvl1pPr>
      <a:lvl2pPr marL="363538" indent="-188913" algn="l" rtl="0" eaLnBrk="1" fontAlgn="base" hangingPunct="1">
        <a:spcBef>
          <a:spcPts val="300"/>
        </a:spcBef>
        <a:spcAft>
          <a:spcPts val="300"/>
        </a:spcAft>
        <a:buFont typeface="Arial" charset="0"/>
        <a:buChar char="–"/>
        <a:defRPr sz="1400" kern="1200">
          <a:solidFill>
            <a:schemeClr val="tx1"/>
          </a:solidFill>
          <a:latin typeface="+mn-lt"/>
          <a:ea typeface="+mn-ea"/>
          <a:cs typeface="+mn-cs"/>
        </a:defRPr>
      </a:lvl2pPr>
      <a:lvl3pPr marL="538163" indent="-174625" algn="l" rtl="0" eaLnBrk="1" fontAlgn="base" hangingPunct="1">
        <a:spcBef>
          <a:spcPts val="300"/>
        </a:spcBef>
        <a:spcAft>
          <a:spcPts val="300"/>
        </a:spcAft>
        <a:buFont typeface="Arial" charset="0"/>
        <a:buChar char="•"/>
        <a:defRPr sz="1200" kern="1200">
          <a:solidFill>
            <a:schemeClr val="tx1"/>
          </a:solidFill>
          <a:latin typeface="+mn-lt"/>
          <a:ea typeface="+mn-ea"/>
          <a:cs typeface="+mn-cs"/>
        </a:defRPr>
      </a:lvl3pPr>
      <a:lvl4pPr marL="712788" indent="-174625"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4pPr>
      <a:lvl5pPr marL="901700" indent="-188913" algn="l" rtl="0" eaLnBrk="1" fontAlgn="base" hangingPunct="1">
        <a:spcBef>
          <a:spcPts val="300"/>
        </a:spcBef>
        <a:spcAft>
          <a:spcPts val="300"/>
        </a:spcAft>
        <a:buFont typeface="Arial"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elplatzhalter 11"/>
          <p:cNvSpPr>
            <a:spLocks noGrp="1"/>
          </p:cNvSpPr>
          <p:nvPr>
            <p:ph type="title"/>
          </p:nvPr>
        </p:nvSpPr>
        <p:spPr bwMode="auto">
          <a:xfrm>
            <a:off x="507373" y="41"/>
            <a:ext cx="8077861"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72000" numCol="1" anchor="b" anchorCtr="0" compatLnSpc="1">
            <a:prstTxWarp prst="textNoShape">
              <a:avLst/>
            </a:prstTxWarp>
          </a:bodyPr>
          <a:lstStyle/>
          <a:p>
            <a:pPr lvl="0"/>
            <a:endParaRPr lang="en-US" altLang="en-US" smtClean="0"/>
          </a:p>
        </p:txBody>
      </p:sp>
      <p:sp>
        <p:nvSpPr>
          <p:cNvPr id="11" name="AMC_Footer"/>
          <p:cNvSpPr txBox="1">
            <a:spLocks/>
          </p:cNvSpPr>
          <p:nvPr/>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5276"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87CE6DF3-11AD-4353-8484-C7279CA738E4}"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1725"/>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054" name="Picture 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729662" y="153988"/>
            <a:ext cx="1011238"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8397233"/>
      </p:ext>
    </p:extLst>
  </p:cSld>
  <p:clrMap bg1="lt1" tx1="dk1" bg2="lt2" tx2="dk2" accent1="accent1" accent2="accent2" accent3="accent3" accent4="accent4" accent5="accent5" accent6="accent6" hlink="hlink" folHlink="folHlink"/>
  <p:sldLayoutIdLst>
    <p:sldLayoutId id="2147484897" r:id="rId1"/>
    <p:sldLayoutId id="2147484898" r:id="rId2"/>
    <p:sldLayoutId id="2147484899" r:id="rId3"/>
    <p:sldLayoutId id="2147484900" r:id="rId4"/>
    <p:sldLayoutId id="2147484901" r:id="rId5"/>
    <p:sldLayoutId id="2147484903" r:id="rId6"/>
  </p:sldLayoutIdLst>
  <p:timing>
    <p:tnLst>
      <p:par>
        <p:cTn id="1" dur="indefinite" restart="never" nodeType="tmRoot"/>
      </p:par>
    </p:tnLst>
  </p:timing>
  <p:hf hdr="0" ftr="0" dt="0"/>
  <p:txStyles>
    <p:titleStyle>
      <a:lvl1pPr algn="l" rtl="0" fontAlgn="base">
        <a:spcBef>
          <a:spcPct val="0"/>
        </a:spcBef>
        <a:spcAft>
          <a:spcPct val="0"/>
        </a:spcAft>
        <a:defRPr lang="de-DE" sz="3200" b="1" kern="1200" dirty="0">
          <a:solidFill>
            <a:srgbClr val="FF9900"/>
          </a:solidFill>
          <a:latin typeface="TH SarabunPSK" panose="020B0500040200020003" pitchFamily="34" charset="-34"/>
          <a:ea typeface="+mj-ea"/>
          <a:cs typeface="TH SarabunPSK" panose="020B0500040200020003" pitchFamily="34" charset="-34"/>
        </a:defRPr>
      </a:lvl1pPr>
      <a:lvl2pPr algn="l" rtl="0" fontAlgn="base">
        <a:spcBef>
          <a:spcPct val="0"/>
        </a:spcBef>
        <a:spcAft>
          <a:spcPct val="0"/>
        </a:spcAft>
        <a:defRPr sz="3200" b="1">
          <a:solidFill>
            <a:srgbClr val="FF9900"/>
          </a:solidFill>
          <a:latin typeface="TH SarabunPSK" pitchFamily="34" charset="-34"/>
          <a:cs typeface="TH SarabunPSK" pitchFamily="34" charset="-34"/>
        </a:defRPr>
      </a:lvl2pPr>
      <a:lvl3pPr algn="l" rtl="0" fontAlgn="base">
        <a:spcBef>
          <a:spcPct val="0"/>
        </a:spcBef>
        <a:spcAft>
          <a:spcPct val="0"/>
        </a:spcAft>
        <a:defRPr sz="3200" b="1">
          <a:solidFill>
            <a:srgbClr val="FF9900"/>
          </a:solidFill>
          <a:latin typeface="TH SarabunPSK" pitchFamily="34" charset="-34"/>
          <a:cs typeface="TH SarabunPSK" pitchFamily="34" charset="-34"/>
        </a:defRPr>
      </a:lvl3pPr>
      <a:lvl4pPr algn="l" rtl="0" fontAlgn="base">
        <a:spcBef>
          <a:spcPct val="0"/>
        </a:spcBef>
        <a:spcAft>
          <a:spcPct val="0"/>
        </a:spcAft>
        <a:defRPr sz="3200" b="1">
          <a:solidFill>
            <a:srgbClr val="FF9900"/>
          </a:solidFill>
          <a:latin typeface="TH SarabunPSK" pitchFamily="34" charset="-34"/>
          <a:cs typeface="TH SarabunPSK" pitchFamily="34" charset="-34"/>
        </a:defRPr>
      </a:lvl4pPr>
      <a:lvl5pPr algn="l" rtl="0" fontAlgn="base">
        <a:spcBef>
          <a:spcPct val="0"/>
        </a:spcBef>
        <a:spcAft>
          <a:spcPct val="0"/>
        </a:spcAft>
        <a:defRPr sz="3200" b="1">
          <a:solidFill>
            <a:srgbClr val="FF9900"/>
          </a:solidFill>
          <a:latin typeface="TH SarabunPSK" pitchFamily="34" charset="-34"/>
          <a:cs typeface="TH SarabunPSK" pitchFamily="34" charset="-34"/>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fontAlgn="base">
        <a:spcBef>
          <a:spcPts val="300"/>
        </a:spcBef>
        <a:spcAft>
          <a:spcPts val="300"/>
        </a:spcAft>
        <a:buFont typeface="Arial" pitchFamily="34" charset="0"/>
        <a:buChar char="•"/>
        <a:defRPr sz="1600" kern="1200">
          <a:solidFill>
            <a:schemeClr val="tx1"/>
          </a:solidFill>
          <a:latin typeface="+mn-lt"/>
          <a:ea typeface="+mn-ea"/>
          <a:cs typeface="+mn-cs"/>
        </a:defRPr>
      </a:lvl1pPr>
      <a:lvl2pPr marL="363538" indent="-188913" algn="l" rtl="0" fontAlgn="base">
        <a:spcBef>
          <a:spcPts val="300"/>
        </a:spcBef>
        <a:spcAft>
          <a:spcPts val="300"/>
        </a:spcAft>
        <a:buFont typeface="Arial" pitchFamily="34" charset="0"/>
        <a:buChar char="–"/>
        <a:defRPr sz="1400" kern="1200">
          <a:solidFill>
            <a:schemeClr val="tx1"/>
          </a:solidFill>
          <a:latin typeface="+mn-lt"/>
          <a:ea typeface="+mn-ea"/>
          <a:cs typeface="+mn-cs"/>
        </a:defRPr>
      </a:lvl2pPr>
      <a:lvl3pPr marL="538163" indent="-174625" algn="l" rtl="0" fontAlgn="base">
        <a:spcBef>
          <a:spcPts val="300"/>
        </a:spcBef>
        <a:spcAft>
          <a:spcPts val="300"/>
        </a:spcAft>
        <a:buFont typeface="Arial" pitchFamily="34" charset="0"/>
        <a:buChar char="•"/>
        <a:defRPr sz="1200" kern="1200">
          <a:solidFill>
            <a:schemeClr val="tx1"/>
          </a:solidFill>
          <a:latin typeface="+mn-lt"/>
          <a:ea typeface="+mn-ea"/>
          <a:cs typeface="+mn-cs"/>
        </a:defRPr>
      </a:lvl3pPr>
      <a:lvl4pPr marL="712788" indent="-174625" algn="l" rtl="0" fontAlgn="base">
        <a:spcBef>
          <a:spcPts val="300"/>
        </a:spcBef>
        <a:spcAft>
          <a:spcPts val="300"/>
        </a:spcAft>
        <a:buFont typeface="Arial" pitchFamily="34" charset="0"/>
        <a:buChar char="–"/>
        <a:defRPr sz="1100" kern="1200">
          <a:solidFill>
            <a:schemeClr val="tx1"/>
          </a:solidFill>
          <a:latin typeface="+mn-lt"/>
          <a:ea typeface="+mn-ea"/>
          <a:cs typeface="+mn-cs"/>
        </a:defRPr>
      </a:lvl4pPr>
      <a:lvl5pPr marL="901700" indent="-188913" algn="l" rtl="0" fontAlgn="base">
        <a:spcBef>
          <a:spcPts val="300"/>
        </a:spcBef>
        <a:spcAft>
          <a:spcPts val="300"/>
        </a:spcAft>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elplatzhalter 11"/>
          <p:cNvSpPr>
            <a:spLocks noGrp="1"/>
          </p:cNvSpPr>
          <p:nvPr>
            <p:ph type="title"/>
          </p:nvPr>
        </p:nvSpPr>
        <p:spPr bwMode="auto">
          <a:xfrm>
            <a:off x="507373" y="41"/>
            <a:ext cx="8077861"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72000" numCol="1" anchor="b" anchorCtr="0" compatLnSpc="1">
            <a:prstTxWarp prst="textNoShape">
              <a:avLst/>
            </a:prstTxWarp>
          </a:bodyPr>
          <a:lstStyle/>
          <a:p>
            <a:pPr lvl="0"/>
            <a:endParaRPr lang="en-US" altLang="en-US" smtClean="0"/>
          </a:p>
        </p:txBody>
      </p:sp>
      <p:sp>
        <p:nvSpPr>
          <p:cNvPr id="11" name="AMC_Footer"/>
          <p:cNvSpPr txBox="1">
            <a:spLocks/>
          </p:cNvSpPr>
          <p:nvPr/>
        </p:nvSpPr>
        <p:spPr bwMode="auto">
          <a:xfrm>
            <a:off x="507339" y="6569256"/>
            <a:ext cx="670718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r>
              <a:rPr lang="en-ZA" sz="800" dirty="0" smtClean="0">
                <a:solidFill>
                  <a:prstClr val="black"/>
                </a:solidFill>
                <a:latin typeface="Arial"/>
                <a:cs typeface="Arial" pitchFamily="34" charset="0"/>
              </a:rPr>
              <a:t>Copyright © 2014 Accenture. All rights reserved. Accenture Confidential Information.</a:t>
            </a:r>
            <a:endParaRPr lang="en-US" sz="800" dirty="0">
              <a:solidFill>
                <a:prstClr val="black"/>
              </a:solidFill>
              <a:latin typeface="Arial"/>
              <a:cs typeface="Arial" pitchFamily="34" charset="0"/>
            </a:endParaRPr>
          </a:p>
        </p:txBody>
      </p:sp>
      <p:sp>
        <p:nvSpPr>
          <p:cNvPr id="13" name="Inhaltsplatzhalter 13"/>
          <p:cNvSpPr txBox="1">
            <a:spLocks/>
          </p:cNvSpPr>
          <p:nvPr/>
        </p:nvSpPr>
        <p:spPr bwMode="auto">
          <a:xfrm>
            <a:off x="8965276" y="6569256"/>
            <a:ext cx="429948" cy="227013"/>
          </a:xfrm>
          <a:prstGeom prst="rect">
            <a:avLst/>
          </a:prstGeom>
        </p:spPr>
        <p:txBody>
          <a:bodyPr lIns="0" tIns="36000" rIns="0" bIns="0"/>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lgn="r">
              <a:defRPr/>
            </a:pPr>
            <a:fld id="{549DE444-6049-4BB3-9BB0-E4A6D181E610}" type="slidenum">
              <a:rPr lang="en-US" sz="800" smtClean="0">
                <a:solidFill>
                  <a:prstClr val="black"/>
                </a:solidFill>
                <a:latin typeface="Arial"/>
                <a:cs typeface="Arial" pitchFamily="34" charset="0"/>
              </a:rPr>
              <a:pPr algn="r">
                <a:defRPr/>
              </a:pPr>
              <a:t>‹#›</a:t>
            </a:fld>
            <a:endParaRPr lang="en-US" sz="800" dirty="0">
              <a:solidFill>
                <a:prstClr val="black"/>
              </a:solidFill>
              <a:latin typeface="Arial"/>
              <a:cs typeface="Arial" pitchFamily="34" charset="0"/>
            </a:endParaRPr>
          </a:p>
        </p:txBody>
      </p:sp>
      <p:cxnSp>
        <p:nvCxnSpPr>
          <p:cNvPr id="7" name="Straight Connector 6"/>
          <p:cNvCxnSpPr/>
          <p:nvPr/>
        </p:nvCxnSpPr>
        <p:spPr bwMode="auto">
          <a:xfrm>
            <a:off x="507372" y="1101725"/>
            <a:ext cx="93986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9"/>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42643" y="55624"/>
            <a:ext cx="1126995" cy="9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9707831"/>
      </p:ext>
    </p:extLst>
  </p:cSld>
  <p:clrMap bg1="lt1" tx1="dk1" bg2="lt2" tx2="dk2" accent1="accent1" accent2="accent2" accent3="accent3" accent4="accent4" accent5="accent5" accent6="accent6" hlink="hlink" folHlink="folHlink"/>
  <p:sldLayoutIdLst>
    <p:sldLayoutId id="2147484905" r:id="rId1"/>
    <p:sldLayoutId id="2147484906" r:id="rId2"/>
    <p:sldLayoutId id="2147484907" r:id="rId3"/>
    <p:sldLayoutId id="2147484908" r:id="rId4"/>
    <p:sldLayoutId id="2147484909" r:id="rId5"/>
  </p:sldLayoutIdLst>
  <p:timing>
    <p:tnLst>
      <p:par>
        <p:cTn id="1" dur="indefinite" restart="never" nodeType="tmRoot"/>
      </p:par>
    </p:tnLst>
  </p:timing>
  <p:hf hdr="0" ftr="0" dt="0"/>
  <p:txStyles>
    <p:titleStyle>
      <a:lvl1pPr algn="l" rtl="0" fontAlgn="base">
        <a:lnSpc>
          <a:spcPts val="2500"/>
        </a:lnSpc>
        <a:spcBef>
          <a:spcPct val="0"/>
        </a:spcBef>
        <a:spcAft>
          <a:spcPct val="0"/>
        </a:spcAft>
        <a:defRPr lang="de-DE" sz="2400" b="1" kern="1200" dirty="0">
          <a:solidFill>
            <a:srgbClr val="FF9900"/>
          </a:solidFill>
          <a:latin typeface="TH SarabunPSK" panose="020B0500040200020003" pitchFamily="34" charset="-34"/>
          <a:ea typeface="+mj-ea"/>
          <a:cs typeface="TH SarabunPSK" panose="020B0500040200020003" pitchFamily="34" charset="-34"/>
        </a:defRPr>
      </a:lvl1pPr>
      <a:lvl2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2pPr>
      <a:lvl3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3pPr>
      <a:lvl4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4pPr>
      <a:lvl5pPr algn="l" rtl="0" fontAlgn="base">
        <a:lnSpc>
          <a:spcPts val="2500"/>
        </a:lnSpc>
        <a:spcBef>
          <a:spcPct val="0"/>
        </a:spcBef>
        <a:spcAft>
          <a:spcPct val="0"/>
        </a:spcAft>
        <a:defRPr sz="2400" b="1">
          <a:solidFill>
            <a:srgbClr val="FF9900"/>
          </a:solidFill>
          <a:latin typeface="TH SarabunPSK" pitchFamily="34" charset="-34"/>
          <a:cs typeface="TH SarabunPSK" pitchFamily="34" charset="-34"/>
        </a:defRPr>
      </a:lvl5pPr>
      <a:lvl6pPr marL="457200" algn="l" rtl="0" eaLnBrk="1" fontAlgn="base" hangingPunct="1">
        <a:spcBef>
          <a:spcPct val="0"/>
        </a:spcBef>
        <a:spcAft>
          <a:spcPct val="0"/>
        </a:spcAft>
        <a:defRPr b="1">
          <a:solidFill>
            <a:schemeClr val="tx1"/>
          </a:solidFill>
          <a:latin typeface="Arial" charset="0"/>
        </a:defRPr>
      </a:lvl6pPr>
      <a:lvl7pPr marL="914400" algn="l" rtl="0" eaLnBrk="1" fontAlgn="base" hangingPunct="1">
        <a:spcBef>
          <a:spcPct val="0"/>
        </a:spcBef>
        <a:spcAft>
          <a:spcPct val="0"/>
        </a:spcAft>
        <a:defRPr b="1">
          <a:solidFill>
            <a:schemeClr val="tx1"/>
          </a:solidFill>
          <a:latin typeface="Arial" charset="0"/>
        </a:defRPr>
      </a:lvl7pPr>
      <a:lvl8pPr marL="1371600" algn="l" rtl="0" eaLnBrk="1" fontAlgn="base" hangingPunct="1">
        <a:spcBef>
          <a:spcPct val="0"/>
        </a:spcBef>
        <a:spcAft>
          <a:spcPct val="0"/>
        </a:spcAft>
        <a:defRPr b="1">
          <a:solidFill>
            <a:schemeClr val="tx1"/>
          </a:solidFill>
          <a:latin typeface="Arial" charset="0"/>
        </a:defRPr>
      </a:lvl8pPr>
      <a:lvl9pPr marL="1828800" algn="l" rtl="0" eaLnBrk="1" fontAlgn="base" hangingPunct="1">
        <a:spcBef>
          <a:spcPct val="0"/>
        </a:spcBef>
        <a:spcAft>
          <a:spcPct val="0"/>
        </a:spcAft>
        <a:defRPr b="1">
          <a:solidFill>
            <a:schemeClr val="tx1"/>
          </a:solidFill>
          <a:latin typeface="Arial" charset="0"/>
        </a:defRPr>
      </a:lvl9pPr>
    </p:titleStyle>
    <p:bodyStyle>
      <a:lvl1pPr marL="174625" indent="-174625" algn="l" rtl="0" fontAlgn="base">
        <a:spcBef>
          <a:spcPts val="300"/>
        </a:spcBef>
        <a:spcAft>
          <a:spcPts val="300"/>
        </a:spcAft>
        <a:buFont typeface="Arial" pitchFamily="34" charset="0"/>
        <a:buChar char="•"/>
        <a:defRPr sz="1600" kern="1200">
          <a:solidFill>
            <a:schemeClr val="tx1"/>
          </a:solidFill>
          <a:latin typeface="+mn-lt"/>
          <a:ea typeface="+mn-ea"/>
          <a:cs typeface="+mn-cs"/>
        </a:defRPr>
      </a:lvl1pPr>
      <a:lvl2pPr marL="363538" indent="-188913" algn="l" rtl="0" fontAlgn="base">
        <a:spcBef>
          <a:spcPts val="300"/>
        </a:spcBef>
        <a:spcAft>
          <a:spcPts val="300"/>
        </a:spcAft>
        <a:buFont typeface="Arial" pitchFamily="34" charset="0"/>
        <a:buChar char="–"/>
        <a:defRPr sz="1400" kern="1200">
          <a:solidFill>
            <a:schemeClr val="tx1"/>
          </a:solidFill>
          <a:latin typeface="+mn-lt"/>
          <a:ea typeface="+mn-ea"/>
          <a:cs typeface="+mn-cs"/>
        </a:defRPr>
      </a:lvl2pPr>
      <a:lvl3pPr marL="538163" indent="-174625" algn="l" rtl="0" fontAlgn="base">
        <a:spcBef>
          <a:spcPts val="300"/>
        </a:spcBef>
        <a:spcAft>
          <a:spcPts val="300"/>
        </a:spcAft>
        <a:buFont typeface="Arial" pitchFamily="34" charset="0"/>
        <a:buChar char="•"/>
        <a:defRPr sz="1200" kern="1200">
          <a:solidFill>
            <a:schemeClr val="tx1"/>
          </a:solidFill>
          <a:latin typeface="+mn-lt"/>
          <a:ea typeface="+mn-ea"/>
          <a:cs typeface="+mn-cs"/>
        </a:defRPr>
      </a:lvl3pPr>
      <a:lvl4pPr marL="712788" indent="-174625" algn="l" rtl="0" fontAlgn="base">
        <a:spcBef>
          <a:spcPts val="300"/>
        </a:spcBef>
        <a:spcAft>
          <a:spcPts val="300"/>
        </a:spcAft>
        <a:buFont typeface="Arial" pitchFamily="34" charset="0"/>
        <a:buChar char="–"/>
        <a:defRPr sz="1100" kern="1200">
          <a:solidFill>
            <a:schemeClr val="tx1"/>
          </a:solidFill>
          <a:latin typeface="+mn-lt"/>
          <a:ea typeface="+mn-ea"/>
          <a:cs typeface="+mn-cs"/>
        </a:defRPr>
      </a:lvl4pPr>
      <a:lvl5pPr marL="901700" indent="-188913" algn="l" rtl="0" fontAlgn="base">
        <a:spcBef>
          <a:spcPts val="300"/>
        </a:spcBef>
        <a:spcAft>
          <a:spcPts val="300"/>
        </a:spcAft>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3075"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1636B9F-AEF6-4F4D-B5A4-950E71AA3FFB}"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AA6D049-82B4-4DD7-9AB3-C5B2C9D9A65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004201581"/>
      </p:ext>
    </p:extLst>
  </p:cSld>
  <p:clrMap bg1="lt1" tx1="dk1" bg2="lt2" tx2="dk2" accent1="accent1" accent2="accent2" accent3="accent3" accent4="accent4" accent5="accent5" accent6="accent6" hlink="hlink" folHlink="folHlink"/>
  <p:sldLayoutIdLst>
    <p:sldLayoutId id="2147484911" r:id="rId1"/>
    <p:sldLayoutId id="2147484912" r:id="rId2"/>
    <p:sldLayoutId id="2147484913" r:id="rId3"/>
    <p:sldLayoutId id="2147484914" r:id="rId4"/>
    <p:sldLayoutId id="2147484915" r:id="rId5"/>
    <p:sldLayoutId id="2147484916" r:id="rId6"/>
    <p:sldLayoutId id="2147484917" r:id="rId7"/>
    <p:sldLayoutId id="2147484918" r:id="rId8"/>
    <p:sldLayoutId id="2147484919" r:id="rId9"/>
    <p:sldLayoutId id="2147484920" r:id="rId10"/>
    <p:sldLayoutId id="2147484921"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395" rtl="0" eaLnBrk="1" latinLnBrk="0" hangingPunct="1">
        <a:defRPr sz="2800" kern="1200">
          <a:solidFill>
            <a:schemeClr val="tx1"/>
          </a:solidFill>
          <a:latin typeface="+mn-lt"/>
          <a:ea typeface="+mn-ea"/>
          <a:cs typeface="+mn-cs"/>
        </a:defRPr>
      </a:lvl1pPr>
      <a:lvl2pPr marL="457197" algn="l" defTabSz="914395" rtl="0" eaLnBrk="1" latinLnBrk="0" hangingPunct="1">
        <a:defRPr sz="2800" kern="1200">
          <a:solidFill>
            <a:schemeClr val="tx1"/>
          </a:solidFill>
          <a:latin typeface="+mn-lt"/>
          <a:ea typeface="+mn-ea"/>
          <a:cs typeface="+mn-cs"/>
        </a:defRPr>
      </a:lvl2pPr>
      <a:lvl3pPr marL="914395" algn="l" defTabSz="914395" rtl="0" eaLnBrk="1" latinLnBrk="0" hangingPunct="1">
        <a:defRPr sz="2800" kern="1200">
          <a:solidFill>
            <a:schemeClr val="tx1"/>
          </a:solidFill>
          <a:latin typeface="+mn-lt"/>
          <a:ea typeface="+mn-ea"/>
          <a:cs typeface="+mn-cs"/>
        </a:defRPr>
      </a:lvl3pPr>
      <a:lvl4pPr marL="1371592" algn="l" defTabSz="914395" rtl="0" eaLnBrk="1" latinLnBrk="0" hangingPunct="1">
        <a:defRPr sz="2800" kern="1200">
          <a:solidFill>
            <a:schemeClr val="tx1"/>
          </a:solidFill>
          <a:latin typeface="+mn-lt"/>
          <a:ea typeface="+mn-ea"/>
          <a:cs typeface="+mn-cs"/>
        </a:defRPr>
      </a:lvl4pPr>
      <a:lvl5pPr marL="1828789" algn="l" defTabSz="914395" rtl="0" eaLnBrk="1" latinLnBrk="0" hangingPunct="1">
        <a:defRPr sz="2800" kern="1200">
          <a:solidFill>
            <a:schemeClr val="tx1"/>
          </a:solidFill>
          <a:latin typeface="+mn-lt"/>
          <a:ea typeface="+mn-ea"/>
          <a:cs typeface="+mn-cs"/>
        </a:defRPr>
      </a:lvl5pPr>
      <a:lvl6pPr marL="2285987" algn="l" defTabSz="914395" rtl="0" eaLnBrk="1" latinLnBrk="0" hangingPunct="1">
        <a:defRPr sz="2800" kern="1200">
          <a:solidFill>
            <a:schemeClr val="tx1"/>
          </a:solidFill>
          <a:latin typeface="+mn-lt"/>
          <a:ea typeface="+mn-ea"/>
          <a:cs typeface="+mn-cs"/>
        </a:defRPr>
      </a:lvl6pPr>
      <a:lvl7pPr marL="2743184" algn="l" defTabSz="914395" rtl="0" eaLnBrk="1" latinLnBrk="0" hangingPunct="1">
        <a:defRPr sz="2800" kern="1200">
          <a:solidFill>
            <a:schemeClr val="tx1"/>
          </a:solidFill>
          <a:latin typeface="+mn-lt"/>
          <a:ea typeface="+mn-ea"/>
          <a:cs typeface="+mn-cs"/>
        </a:defRPr>
      </a:lvl7pPr>
      <a:lvl8pPr marL="3200381" algn="l" defTabSz="914395" rtl="0" eaLnBrk="1" latinLnBrk="0" hangingPunct="1">
        <a:defRPr sz="2800" kern="1200">
          <a:solidFill>
            <a:schemeClr val="tx1"/>
          </a:solidFill>
          <a:latin typeface="+mn-lt"/>
          <a:ea typeface="+mn-ea"/>
          <a:cs typeface="+mn-cs"/>
        </a:defRPr>
      </a:lvl8pPr>
      <a:lvl9pPr marL="3657579" algn="l" defTabSz="914395" rtl="0" eaLnBrk="1" latinLnBrk="0" hangingPunct="1">
        <a:defRPr sz="2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D09387A-AE01-4F3A-91C4-55D7ABA78D4E}" type="datetime1">
              <a:rPr lang="th-TH">
                <a:solidFill>
                  <a:prstClr val="black">
                    <a:tint val="75000"/>
                  </a:prstClr>
                </a:solidFill>
              </a:rPr>
              <a:pPr>
                <a:defRPr/>
              </a:pPr>
              <a:t>16/08/59</a:t>
            </a:fld>
            <a:endParaRPr lang="th-TH">
              <a:solidFill>
                <a:prstClr val="black">
                  <a:tint val="75000"/>
                </a:prstClr>
              </a:solidFill>
            </a:endParaRPr>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1B6F6BD-5A21-4234-8C84-91022DF0435C}" type="slidenum">
              <a:rPr lang="th-TH">
                <a:solidFill>
                  <a:prstClr val="black">
                    <a:tint val="75000"/>
                  </a:prstClr>
                </a:solidFill>
              </a:rPr>
              <a:pPr>
                <a:defRPr/>
              </a:pPr>
              <a:t>‹#›</a:t>
            </a:fld>
            <a:endParaRPr lang="th-TH">
              <a:solidFill>
                <a:prstClr val="black">
                  <a:tint val="75000"/>
                </a:prstClr>
              </a:solidFill>
            </a:endParaRPr>
          </a:p>
        </p:txBody>
      </p:sp>
      <p:sp>
        <p:nvSpPr>
          <p:cNvPr id="7" name="Rectangle 9"/>
          <p:cNvSpPr>
            <a:spLocks noChangeArrowheads="1"/>
          </p:cNvSpPr>
          <p:nvPr/>
        </p:nvSpPr>
        <p:spPr bwMode="auto">
          <a:xfrm>
            <a:off x="4794" y="44449"/>
            <a:ext cx="9901237" cy="540000"/>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611191"/>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5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extLst>
      <p:ext uri="{BB962C8B-B14F-4D97-AF65-F5344CB8AC3E}">
        <p14:creationId xmlns:p14="http://schemas.microsoft.com/office/powerpoint/2010/main" val="1252186474"/>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29" r:id="rId7"/>
    <p:sldLayoutId id="2147484930" r:id="rId8"/>
    <p:sldLayoutId id="2147484931" r:id="rId9"/>
    <p:sldLayoutId id="2147484932" r:id="rId10"/>
    <p:sldLayoutId id="2147484933"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489"/>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082A1C61-61EC-420E-B2E7-1DDA3680AA33}" type="datetime1">
              <a:rPr lang="th-TH"/>
              <a:pPr>
                <a:defRPr/>
              </a:pPr>
              <a:t>16/08/59</a:t>
            </a:fld>
            <a:endParaRPr lang="th-TH"/>
          </a:p>
        </p:txBody>
      </p:sp>
      <p:sp>
        <p:nvSpPr>
          <p:cNvPr id="5" name="Footer Placeholder 4"/>
          <p:cNvSpPr>
            <a:spLocks noGrp="1"/>
          </p:cNvSpPr>
          <p:nvPr>
            <p:ph type="ftr" sz="quarter" idx="3"/>
          </p:nvPr>
        </p:nvSpPr>
        <p:spPr>
          <a:xfrm>
            <a:off x="3281370" y="6356489"/>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489"/>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Cordia New" pitchFamily="34" charset="-34"/>
              </a:defRPr>
            </a:lvl1pPr>
          </a:lstStyle>
          <a:p>
            <a:pPr>
              <a:defRPr/>
            </a:pPr>
            <a:fld id="{13FB08BF-1259-4A1C-8F6E-D230CCF458CE}" type="slidenum">
              <a:rPr lang="th-TH" altLang="en-US">
                <a:latin typeface="Calibri" pitchFamily="34" charset="0"/>
              </a:rPr>
              <a:pPr>
                <a:defRPr/>
              </a:pPr>
              <a:t>‹#›</a:t>
            </a:fld>
            <a:endParaRPr lang="th-TH" altLang="en-US">
              <a:latin typeface="Calibri" pitchFamily="34" charset="0"/>
            </a:endParaRPr>
          </a:p>
        </p:txBody>
      </p:sp>
      <p:sp>
        <p:nvSpPr>
          <p:cNvPr id="7" name="Rectangle 9"/>
          <p:cNvSpPr>
            <a:spLocks noChangeArrowheads="1"/>
          </p:cNvSpPr>
          <p:nvPr/>
        </p:nvSpPr>
        <p:spPr bwMode="auto">
          <a:xfrm>
            <a:off x="5168" y="44492"/>
            <a:ext cx="9900841"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4104" name="Line 31"/>
          <p:cNvSpPr>
            <a:spLocks noChangeShapeType="1"/>
          </p:cNvSpPr>
          <p:nvPr/>
        </p:nvSpPr>
        <p:spPr bwMode="auto">
          <a:xfrm>
            <a:off x="8" y="534988"/>
            <a:ext cx="9911161"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th-TH" smtClean="0">
              <a:solidFill>
                <a:prstClr val="black"/>
              </a:solidFill>
              <a:latin typeface="Calibri" pitchFamily="34" charset="0"/>
            </a:endParaRPr>
          </a:p>
        </p:txBody>
      </p:sp>
      <p:sp>
        <p:nvSpPr>
          <p:cNvPr id="4105" name="Line 31"/>
          <p:cNvSpPr>
            <a:spLocks noChangeShapeType="1"/>
          </p:cNvSpPr>
          <p:nvPr/>
        </p:nvSpPr>
        <p:spPr bwMode="auto">
          <a:xfrm>
            <a:off x="8" y="19050"/>
            <a:ext cx="9911161"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th-TH" smtClean="0">
              <a:solidFill>
                <a:prstClr val="black"/>
              </a:solidFill>
              <a:latin typeface="Calibri" pitchFamily="34" charset="0"/>
            </a:endParaRPr>
          </a:p>
        </p:txBody>
      </p:sp>
      <p:sp>
        <p:nvSpPr>
          <p:cNvPr id="10" name="Title 1"/>
          <p:cNvSpPr txBox="1">
            <a:spLocks/>
          </p:cNvSpPr>
          <p:nvPr/>
        </p:nvSpPr>
        <p:spPr>
          <a:xfrm>
            <a:off x="89430" y="190500"/>
            <a:ext cx="8495771"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4107" name="Picture 12"/>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228478" y="30163"/>
            <a:ext cx="62256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21367"/>
      </p:ext>
    </p:extLst>
  </p:cSld>
  <p:clrMap bg1="lt1" tx1="dk1" bg2="lt2" tx2="dk2" accent1="accent1" accent2="accent2" accent3="accent3" accent4="accent4" accent5="accent5" accent6="accent6" hlink="hlink" folHlink="folHlink"/>
  <p:sldLayoutIdLst>
    <p:sldLayoutId id="2147484952"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2pPr>
      <a:lvl3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3pPr>
      <a:lvl4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4pPr>
      <a:lvl5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th-TH" altLang="en-US" smtClean="0"/>
          </a:p>
        </p:txBody>
      </p:sp>
      <p:sp>
        <p:nvSpPr>
          <p:cNvPr id="1027"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th-TH" altLang="en-US" smtClean="0"/>
          </a:p>
        </p:txBody>
      </p:sp>
      <p:sp>
        <p:nvSpPr>
          <p:cNvPr id="4" name="Date Placeholder 3"/>
          <p:cNvSpPr>
            <a:spLocks noGrp="1"/>
          </p:cNvSpPr>
          <p:nvPr>
            <p:ph type="dt" sz="half" idx="2"/>
          </p:nvPr>
        </p:nvSpPr>
        <p:spPr>
          <a:xfrm>
            <a:off x="681038" y="6356373"/>
            <a:ext cx="222885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Cordia New" panose="020B0304020202020204" pitchFamily="34" charset="-34"/>
              </a:defRPr>
            </a:lvl1pPr>
          </a:lstStyle>
          <a:p>
            <a:pPr>
              <a:defRPr/>
            </a:pPr>
            <a:fld id="{DF9A0167-5640-4CE0-AEDE-3F1CD648289A}" type="datetime1">
              <a:rPr lang="th-TH" altLang="en-US">
                <a:latin typeface="Calibri" pitchFamily="34" charset="0"/>
              </a:rPr>
              <a:pPr>
                <a:defRPr/>
              </a:pPr>
              <a:t>16/08/59</a:t>
            </a:fld>
            <a:endParaRPr lang="th-TH" altLang="en-US">
              <a:latin typeface="Calibri" pitchFamily="34" charset="0"/>
            </a:endParaRPr>
          </a:p>
        </p:txBody>
      </p:sp>
      <p:sp>
        <p:nvSpPr>
          <p:cNvPr id="5" name="Footer Placeholder 4"/>
          <p:cNvSpPr>
            <a:spLocks noGrp="1"/>
          </p:cNvSpPr>
          <p:nvPr>
            <p:ph type="ftr" sz="quarter" idx="3"/>
          </p:nvPr>
        </p:nvSpPr>
        <p:spPr>
          <a:xfrm>
            <a:off x="3281370" y="6356373"/>
            <a:ext cx="334327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Cordia New" panose="020B0304020202020204" pitchFamily="34" charset="-34"/>
              </a:defRPr>
            </a:lvl1pPr>
          </a:lstStyle>
          <a:p>
            <a:pPr>
              <a:defRPr/>
            </a:pPr>
            <a:endParaRPr lang="en-US" altLang="en-US">
              <a:latin typeface="Calibri" pitchFamily="34" charset="0"/>
            </a:endParaRPr>
          </a:p>
        </p:txBody>
      </p:sp>
      <p:sp>
        <p:nvSpPr>
          <p:cNvPr id="6" name="Slide Number Placeholder 5"/>
          <p:cNvSpPr>
            <a:spLocks noGrp="1"/>
          </p:cNvSpPr>
          <p:nvPr>
            <p:ph type="sldNum" sz="quarter" idx="4"/>
          </p:nvPr>
        </p:nvSpPr>
        <p:spPr>
          <a:xfrm>
            <a:off x="6996114" y="6356373"/>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Cordia New" pitchFamily="34" charset="-34"/>
              </a:defRPr>
            </a:lvl1pPr>
          </a:lstStyle>
          <a:p>
            <a:pPr>
              <a:defRPr/>
            </a:pPr>
            <a:fld id="{75F11D5D-D940-4A54-88EC-F7D03B153ED6}" type="slidenum">
              <a:rPr lang="th-TH" altLang="en-US">
                <a:latin typeface="Calibri" pitchFamily="34" charset="0"/>
              </a:rPr>
              <a:pPr>
                <a:defRPr/>
              </a:pPr>
              <a:t>‹#›</a:t>
            </a:fld>
            <a:endParaRPr lang="th-TH" altLang="en-US">
              <a:latin typeface="Calibri" pitchFamily="34" charset="0"/>
            </a:endParaRPr>
          </a:p>
        </p:txBody>
      </p:sp>
    </p:spTree>
    <p:extLst>
      <p:ext uri="{BB962C8B-B14F-4D97-AF65-F5344CB8AC3E}">
        <p14:creationId xmlns:p14="http://schemas.microsoft.com/office/powerpoint/2010/main" val="4195892954"/>
      </p:ext>
    </p:extLst>
  </p:cSld>
  <p:clrMap bg1="lt1" tx1="dk1" bg2="lt2" tx2="dk2" accent1="accent1" accent2="accent2" accent3="accent3" accent4="accent4" accent5="accent5" accent6="accent6" hlink="hlink" folHlink="folHlink"/>
  <p:sldLayoutIdLst>
    <p:sldLayoutId id="2147484988" r:id="rId1"/>
    <p:sldLayoutId id="2147484989" r:id="rId2"/>
    <p:sldLayoutId id="2147484990" r:id="rId3"/>
    <p:sldLayoutId id="2147484991" r:id="rId4"/>
    <p:sldLayoutId id="2147484992" r:id="rId5"/>
    <p:sldLayoutId id="2147484993" r:id="rId6"/>
    <p:sldLayoutId id="2147484994" r:id="rId7"/>
    <p:sldLayoutId id="2147484995" r:id="rId8"/>
    <p:sldLayoutId id="2147484996" r:id="rId9"/>
    <p:sldLayoutId id="2147484997" r:id="rId10"/>
    <p:sldLayoutId id="2147484998"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5pPr>
      <a:lvl6pPr marL="457200"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6pPr>
      <a:lvl7pPr marL="914400"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7pPr>
      <a:lvl8pPr marL="1371600"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8pPr>
      <a:lvl9pPr marL="1828800"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Line 31"/>
          <p:cNvSpPr>
            <a:spLocks noChangeShapeType="1"/>
          </p:cNvSpPr>
          <p:nvPr/>
        </p:nvSpPr>
        <p:spPr bwMode="auto">
          <a:xfrm>
            <a:off x="1" y="4011613"/>
            <a:ext cx="9911161" cy="0"/>
          </a:xfrm>
          <a:prstGeom prst="line">
            <a:avLst/>
          </a:prstGeom>
          <a:noFill/>
          <a:ln w="76200">
            <a:solidFill>
              <a:srgbClr val="003399"/>
            </a:solidFill>
            <a:round/>
            <a:headEnd/>
            <a:tailEnd/>
          </a:ln>
          <a:extLst>
            <a:ext uri="{909E8E84-426E-40DD-AFC4-6F175D3DCCD1}">
              <a14:hiddenFill xmlns:a14="http://schemas.microsoft.com/office/drawing/2010/main">
                <a:noFill/>
              </a14:hiddenFill>
            </a:ext>
          </a:extLst>
        </p:spPr>
        <p:txBody>
          <a:bodyPr lIns="91373" tIns="45688" rIns="91373" bIns="45688"/>
          <a:lstStyle/>
          <a:p>
            <a:pPr eaLnBrk="0" hangingPunct="0"/>
            <a:endParaRPr lang="th-TH" smtClean="0">
              <a:solidFill>
                <a:prstClr val="black"/>
              </a:solidFill>
              <a:latin typeface="Calibri" pitchFamily="34" charset="0"/>
            </a:endParaRPr>
          </a:p>
        </p:txBody>
      </p:sp>
      <p:sp>
        <p:nvSpPr>
          <p:cNvPr id="9" name="Rectangle 8"/>
          <p:cNvSpPr/>
          <p:nvPr/>
        </p:nvSpPr>
        <p:spPr>
          <a:xfrm>
            <a:off x="5161" y="3259139"/>
            <a:ext cx="9906000" cy="6810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800">
                <a:solidFill>
                  <a:schemeClr val="tx1"/>
                </a:solidFill>
                <a:latin typeface="Calibri" panose="020F0502020204030204" pitchFamily="34" charset="0"/>
                <a:cs typeface="Angsana New" panose="02020603050405020304" pitchFamily="18" charset="-34"/>
              </a:defRPr>
            </a:lvl1pPr>
            <a:lvl2pPr marL="742950" indent="-285750" eaLnBrk="0" hangingPunct="0">
              <a:defRPr sz="2800">
                <a:solidFill>
                  <a:schemeClr val="tx1"/>
                </a:solidFill>
                <a:latin typeface="Calibri" panose="020F0502020204030204" pitchFamily="34" charset="0"/>
                <a:cs typeface="Angsana New" panose="02020603050405020304" pitchFamily="18" charset="-34"/>
              </a:defRPr>
            </a:lvl2pPr>
            <a:lvl3pPr marL="1143000" indent="-228600" eaLnBrk="0" hangingPunct="0">
              <a:defRPr sz="2800">
                <a:solidFill>
                  <a:schemeClr val="tx1"/>
                </a:solidFill>
                <a:latin typeface="Calibri" panose="020F0502020204030204" pitchFamily="34" charset="0"/>
                <a:cs typeface="Angsana New" panose="02020603050405020304" pitchFamily="18" charset="-34"/>
              </a:defRPr>
            </a:lvl3pPr>
            <a:lvl4pPr marL="1600200" indent="-228600" eaLnBrk="0" hangingPunct="0">
              <a:defRPr sz="2800">
                <a:solidFill>
                  <a:schemeClr val="tx1"/>
                </a:solidFill>
                <a:latin typeface="Calibri" panose="020F0502020204030204" pitchFamily="34" charset="0"/>
                <a:cs typeface="Angsana New" panose="02020603050405020304" pitchFamily="18" charset="-34"/>
              </a:defRPr>
            </a:lvl4pPr>
            <a:lvl5pPr marL="2057400" indent="-228600" eaLnBrk="0" hangingPunct="0">
              <a:defRPr sz="2800">
                <a:solidFill>
                  <a:schemeClr val="tx1"/>
                </a:solidFill>
                <a:latin typeface="Calibri" panose="020F0502020204030204" pitchFamily="34" charset="0"/>
                <a:cs typeface="Angsana New" panose="02020603050405020304" pitchFamily="18" charset="-34"/>
              </a:defRPr>
            </a:lvl5pPr>
            <a:lvl6pPr marL="25146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6pPr>
            <a:lvl7pPr marL="29718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7pPr>
            <a:lvl8pPr marL="34290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8pPr>
            <a:lvl9pPr marL="3886200" indent="-228600" eaLnBrk="0" fontAlgn="base" hangingPunct="0">
              <a:spcBef>
                <a:spcPct val="0"/>
              </a:spcBef>
              <a:spcAft>
                <a:spcPct val="0"/>
              </a:spcAft>
              <a:defRPr sz="2800">
                <a:solidFill>
                  <a:schemeClr val="tx1"/>
                </a:solidFill>
                <a:latin typeface="Calibri" panose="020F0502020204030204" pitchFamily="34" charset="0"/>
                <a:cs typeface="Angsana New" panose="02020603050405020304" pitchFamily="18" charset="-34"/>
              </a:defRPr>
            </a:lvl9pPr>
          </a:lstStyle>
          <a:p>
            <a:pPr algn="ctr" eaLnBrk="1" hangingPunct="1">
              <a:defRPr/>
            </a:pPr>
            <a:r>
              <a:rPr lang="en-US" altLang="en-US" sz="1400" b="1" smtClean="0">
                <a:solidFill>
                  <a:srgbClr val="2E2E9C"/>
                </a:solidFill>
                <a:latin typeface="Century Gothic" panose="020B0502020202020204" pitchFamily="34" charset="0"/>
                <a:cs typeface="Cordia New" panose="020B0304020202020204" pitchFamily="34" charset="-34"/>
              </a:rPr>
              <a:t>MAKE</a:t>
            </a:r>
            <a:r>
              <a:rPr lang="en-US" altLang="en-US" b="1" smtClean="0">
                <a:solidFill>
                  <a:srgbClr val="2E2E9C"/>
                </a:solidFill>
                <a:latin typeface="Century Gothic" panose="020B0502020202020204" pitchFamily="34" charset="0"/>
                <a:cs typeface="Cordia New" panose="020B0304020202020204" pitchFamily="34" charset="-34"/>
              </a:rPr>
              <a:t> SIMPLE </a:t>
            </a:r>
            <a:r>
              <a:rPr lang="en-US" altLang="en-US" sz="1400" b="1" smtClean="0">
                <a:solidFill>
                  <a:srgbClr val="2E2E9C"/>
                </a:solidFill>
                <a:latin typeface="Century Gothic" panose="020B0502020202020204" pitchFamily="34" charset="0"/>
                <a:cs typeface="Cordia New" panose="020B0304020202020204" pitchFamily="34" charset="-34"/>
              </a:rPr>
              <a:t>BE</a:t>
            </a:r>
            <a:r>
              <a:rPr lang="en-US" altLang="en-US" b="1" smtClean="0">
                <a:solidFill>
                  <a:srgbClr val="2E2E9C"/>
                </a:solidFill>
                <a:latin typeface="Century Gothic" panose="020B0502020202020204" pitchFamily="34" charset="0"/>
                <a:cs typeface="Cordia New" panose="020B0304020202020204" pitchFamily="34" charset="-34"/>
              </a:rPr>
              <a:t> MODERN</a:t>
            </a:r>
            <a:endParaRPr lang="th-TH" altLang="en-US" b="1" smtClean="0">
              <a:solidFill>
                <a:srgbClr val="2E2E9C"/>
              </a:solidFill>
              <a:latin typeface="Century Gothic" panose="020B0502020202020204" pitchFamily="34" charset="0"/>
              <a:cs typeface="Cordia New" panose="020B0304020202020204" pitchFamily="34" charset="-34"/>
            </a:endParaRPr>
          </a:p>
        </p:txBody>
      </p:sp>
      <p:pic>
        <p:nvPicPr>
          <p:cNvPr id="4100" name="Picture 4"/>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4160176" y="1952625"/>
            <a:ext cx="148418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191517"/>
      </p:ext>
    </p:extLst>
  </p:cSld>
  <p:clrMap bg1="lt1" tx1="dk1" bg2="lt2" tx2="dk2" accent1="accent1" accent2="accent2" accent3="accent3" accent4="accent4" accent5="accent5" accent6="accent6" hlink="hlink" folHlink="folHlink"/>
  <p:sldLayoutIdLst>
    <p:sldLayoutId id="2147485000" r:id="rId1"/>
    <p:sldLayoutId id="2147485001" r:id="rId2"/>
    <p:sldLayoutId id="2147485002" r:id="rId3"/>
    <p:sldLayoutId id="2147485003" r:id="rId4"/>
    <p:sldLayoutId id="2147485004" r:id="rId5"/>
    <p:sldLayoutId id="2147485005" r:id="rId6"/>
    <p:sldLayoutId id="2147485006" r:id="rId7"/>
    <p:sldLayoutId id="2147485007" r:id="rId8"/>
    <p:sldLayoutId id="2147485008" r:id="rId9"/>
    <p:sldLayoutId id="2147485009" r:id="rId10"/>
    <p:sldLayoutId id="2147485010"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200" algn="ctr" rtl="0" fontAlgn="base">
        <a:spcBef>
          <a:spcPct val="0"/>
        </a:spcBef>
        <a:spcAft>
          <a:spcPct val="0"/>
        </a:spcAft>
        <a:defRPr sz="4400">
          <a:solidFill>
            <a:schemeClr val="tx1"/>
          </a:solidFill>
          <a:latin typeface="Calibri" pitchFamily="34" charset="0"/>
          <a:cs typeface="Angsana New" pitchFamily="18" charset="-34"/>
        </a:defRPr>
      </a:lvl6pPr>
      <a:lvl7pPr marL="914400" algn="ctr" rtl="0" fontAlgn="base">
        <a:spcBef>
          <a:spcPct val="0"/>
        </a:spcBef>
        <a:spcAft>
          <a:spcPct val="0"/>
        </a:spcAft>
        <a:defRPr sz="4400">
          <a:solidFill>
            <a:schemeClr val="tx1"/>
          </a:solidFill>
          <a:latin typeface="Calibri" pitchFamily="34" charset="0"/>
          <a:cs typeface="Angsana New" pitchFamily="18" charset="-34"/>
        </a:defRPr>
      </a:lvl7pPr>
      <a:lvl8pPr marL="1371600" algn="ctr" rtl="0" fontAlgn="base">
        <a:spcBef>
          <a:spcPct val="0"/>
        </a:spcBef>
        <a:spcAft>
          <a:spcPct val="0"/>
        </a:spcAft>
        <a:defRPr sz="4400">
          <a:solidFill>
            <a:schemeClr val="tx1"/>
          </a:solidFill>
          <a:latin typeface="Calibri" pitchFamily="34" charset="0"/>
          <a:cs typeface="Angsana New" pitchFamily="18" charset="-34"/>
        </a:defRPr>
      </a:lvl8pPr>
      <a:lvl9pPr marL="1828800"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81045" y="365129"/>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681045"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1038" y="6356469"/>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082A1C61-61EC-420E-B2E7-1DDA3680AA33}" type="datetime1">
              <a:rPr lang="th-TH"/>
              <a:pPr>
                <a:defRPr/>
              </a:pPr>
              <a:t>16/08/59</a:t>
            </a:fld>
            <a:endParaRPr lang="th-TH"/>
          </a:p>
        </p:txBody>
      </p:sp>
      <p:sp>
        <p:nvSpPr>
          <p:cNvPr id="5" name="Footer Placeholder 4"/>
          <p:cNvSpPr>
            <a:spLocks noGrp="1"/>
          </p:cNvSpPr>
          <p:nvPr>
            <p:ph type="ftr" sz="quarter" idx="3"/>
          </p:nvPr>
        </p:nvSpPr>
        <p:spPr>
          <a:xfrm>
            <a:off x="3281370" y="6356469"/>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469"/>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Cordia New" pitchFamily="34" charset="-34"/>
              </a:defRPr>
            </a:lvl1pPr>
          </a:lstStyle>
          <a:p>
            <a:pPr>
              <a:defRPr/>
            </a:pPr>
            <a:fld id="{13FB08BF-1259-4A1C-8F6E-D230CCF458CE}" type="slidenum">
              <a:rPr lang="th-TH" altLang="en-US">
                <a:latin typeface="Calibri" pitchFamily="34" charset="0"/>
              </a:rPr>
              <a:pPr>
                <a:defRPr/>
              </a:pPr>
              <a:t>‹#›</a:t>
            </a:fld>
            <a:endParaRPr lang="th-TH" altLang="en-US">
              <a:latin typeface="Calibri" pitchFamily="34" charset="0"/>
            </a:endParaRPr>
          </a:p>
        </p:txBody>
      </p:sp>
      <p:sp>
        <p:nvSpPr>
          <p:cNvPr id="7" name="Rectangle 9"/>
          <p:cNvSpPr>
            <a:spLocks noChangeArrowheads="1"/>
          </p:cNvSpPr>
          <p:nvPr userDrawn="1"/>
        </p:nvSpPr>
        <p:spPr bwMode="auto">
          <a:xfrm>
            <a:off x="5168" y="44472"/>
            <a:ext cx="9900841"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4104" name="Line 31"/>
          <p:cNvSpPr>
            <a:spLocks noChangeShapeType="1"/>
          </p:cNvSpPr>
          <p:nvPr userDrawn="1"/>
        </p:nvSpPr>
        <p:spPr bwMode="auto">
          <a:xfrm>
            <a:off x="8" y="534988"/>
            <a:ext cx="9911161"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th-TH" smtClean="0">
              <a:solidFill>
                <a:prstClr val="black"/>
              </a:solidFill>
              <a:latin typeface="Calibri" pitchFamily="34" charset="0"/>
            </a:endParaRPr>
          </a:p>
        </p:txBody>
      </p:sp>
      <p:sp>
        <p:nvSpPr>
          <p:cNvPr id="4105" name="Line 31"/>
          <p:cNvSpPr>
            <a:spLocks noChangeShapeType="1"/>
          </p:cNvSpPr>
          <p:nvPr userDrawn="1"/>
        </p:nvSpPr>
        <p:spPr bwMode="auto">
          <a:xfrm>
            <a:off x="8" y="19050"/>
            <a:ext cx="9911161" cy="0"/>
          </a:xfrm>
          <a:prstGeom prst="line">
            <a:avLst/>
          </a:prstGeom>
          <a:noFill/>
          <a:ln w="57150">
            <a:solidFill>
              <a:srgbClr val="003399"/>
            </a:solidFill>
            <a:round/>
            <a:headEnd/>
            <a:tailEnd/>
          </a:ln>
          <a:extLst>
            <a:ext uri="{909E8E84-426E-40DD-AFC4-6F175D3DCCD1}">
              <a14:hiddenFill xmlns:a14="http://schemas.microsoft.com/office/drawing/2010/main">
                <a:noFill/>
              </a14:hiddenFill>
            </a:ext>
          </a:extLst>
        </p:spPr>
        <p:txBody>
          <a:bodyPr lIns="91373" tIns="45689" rIns="91373" bIns="45689"/>
          <a:lstStyle/>
          <a:p>
            <a:pPr eaLnBrk="0" hangingPunct="0"/>
            <a:endParaRPr lang="th-TH" smtClean="0">
              <a:solidFill>
                <a:prstClr val="black"/>
              </a:solidFill>
              <a:latin typeface="Calibri" pitchFamily="34" charset="0"/>
            </a:endParaRPr>
          </a:p>
        </p:txBody>
      </p:sp>
      <p:sp>
        <p:nvSpPr>
          <p:cNvPr id="10" name="Title 1"/>
          <p:cNvSpPr txBox="1">
            <a:spLocks/>
          </p:cNvSpPr>
          <p:nvPr userDrawn="1"/>
        </p:nvSpPr>
        <p:spPr>
          <a:xfrm>
            <a:off x="89430" y="190500"/>
            <a:ext cx="8495771"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4107" name="Picture 12"/>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228466" y="30163"/>
            <a:ext cx="62256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7134142"/>
      </p:ext>
    </p:extLst>
  </p:cSld>
  <p:clrMap bg1="lt1" tx1="dk1" bg2="lt2" tx2="dk2" accent1="accent1" accent2="accent2" accent3="accent3" accent4="accent4" accent5="accent5" accent6="accent6" hlink="hlink" folHlink="folHlink"/>
  <p:sldLayoutIdLst>
    <p:sldLayoutId id="2147485012" r:id="rId1"/>
    <p:sldLayoutId id="2147485013" r:id="rId2"/>
    <p:sldLayoutId id="2147485014" r:id="rId3"/>
    <p:sldLayoutId id="2147485015" r:id="rId4"/>
    <p:sldLayoutId id="2147485016" r:id="rId5"/>
    <p:sldLayoutId id="2147485017" r:id="rId6"/>
    <p:sldLayoutId id="2147485018" r:id="rId7"/>
    <p:sldLayoutId id="2147485019" r:id="rId8"/>
    <p:sldLayoutId id="2147485020" r:id="rId9"/>
    <p:sldLayoutId id="2147485021" r:id="rId10"/>
    <p:sldLayoutId id="214748502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2pPr>
      <a:lvl3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3pPr>
      <a:lvl4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4pPr>
      <a:lvl5pPr algn="l" rtl="0" eaLnBrk="0" fontAlgn="base" hangingPunct="0">
        <a:lnSpc>
          <a:spcPct val="90000"/>
        </a:lnSpc>
        <a:spcBef>
          <a:spcPct val="0"/>
        </a:spcBef>
        <a:spcAft>
          <a:spcPct val="0"/>
        </a:spcAft>
        <a:defRPr sz="4400">
          <a:solidFill>
            <a:schemeClr val="tx1"/>
          </a:solidFill>
          <a:latin typeface="Tahoma" panose="020B0604030504040204" pitchFamily="34" charset="0"/>
          <a:cs typeface="Tahoma" panose="020B0604030504040204" pitchFamily="34" charset="0"/>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DF71CA14-6A42-4AB6-8C88-9223D7EB1C95}"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820496BE-2960-4BCC-B337-C7D24B6FB793}"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6155"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1" r:id="rId1"/>
    <p:sldLayoutId id="2147484212" r:id="rId2"/>
    <p:sldLayoutId id="2147484213" r:id="rId3"/>
    <p:sldLayoutId id="2147484214" r:id="rId4"/>
    <p:sldLayoutId id="2147484215" r:id="rId5"/>
    <p:sldLayoutId id="2147484216" r:id="rId6"/>
    <p:sldLayoutId id="2147484217" r:id="rId7"/>
    <p:sldLayoutId id="2147484218" r:id="rId8"/>
    <p:sldLayoutId id="2147484219" r:id="rId9"/>
    <p:sldLayoutId id="2147484220" r:id="rId10"/>
    <p:sldLayoutId id="2147484221"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ext Placeholder 2"/>
          <p:cNvSpPr>
            <a:spLocks noGrp="1"/>
          </p:cNvSpPr>
          <p:nvPr>
            <p:ph type="body" idx="1"/>
          </p:nvPr>
        </p:nvSpPr>
        <p:spPr bwMode="auto">
          <a:xfrm>
            <a:off x="284164" y="811213"/>
            <a:ext cx="9415462" cy="5365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284163" y="6356352"/>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Tahoma" panose="020B0604030504040204" pitchFamily="34" charset="0"/>
                <a:ea typeface="Tahoma" panose="020B0604030504040204" pitchFamily="34" charset="0"/>
                <a:cs typeface="Tahoma" panose="020B0604030504040204" pitchFamily="34" charset="0"/>
              </a:defRPr>
            </a:lvl1pPr>
          </a:lstStyle>
          <a:p>
            <a:pPr>
              <a:defRPr/>
            </a:pPr>
            <a:fld id="{35D64038-4975-4233-924B-D1CE915C9795}" type="datetime1">
              <a:rPr lang="en-US"/>
              <a:pPr>
                <a:defRPr/>
              </a:pPr>
              <a:t>8/16/2016</a:t>
            </a:fld>
            <a:endParaRPr lang="th-TH"/>
          </a:p>
        </p:txBody>
      </p:sp>
      <p:sp>
        <p:nvSpPr>
          <p:cNvPr id="5" name="Footer Placeholder 4"/>
          <p:cNvSpPr>
            <a:spLocks noGrp="1"/>
          </p:cNvSpPr>
          <p:nvPr>
            <p:ph type="ftr" sz="quarter" idx="3"/>
          </p:nvPr>
        </p:nvSpPr>
        <p:spPr>
          <a:xfrm>
            <a:off x="3281364" y="6356352"/>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Tahoma" panose="020B0604030504040204" pitchFamily="34" charset="0"/>
                <a:ea typeface="Tahoma" panose="020B0604030504040204" pitchFamily="34" charset="0"/>
                <a:cs typeface="Tahoma" panose="020B0604030504040204" pitchFamily="34" charset="0"/>
              </a:defRPr>
            </a:lvl1pPr>
          </a:lstStyle>
          <a:p>
            <a:pPr>
              <a:defRPr/>
            </a:pPr>
            <a:endParaRPr lang="th-TH"/>
          </a:p>
        </p:txBody>
      </p:sp>
      <p:sp>
        <p:nvSpPr>
          <p:cNvPr id="6" name="Slide Number Placeholder 5"/>
          <p:cNvSpPr>
            <a:spLocks noGrp="1"/>
          </p:cNvSpPr>
          <p:nvPr>
            <p:ph type="sldNum" sz="quarter" idx="4"/>
          </p:nvPr>
        </p:nvSpPr>
        <p:spPr>
          <a:xfrm>
            <a:off x="7470776" y="6356352"/>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Tahoma" pitchFamily="34" charset="0"/>
                <a:cs typeface="Tahoma" pitchFamily="34" charset="0"/>
              </a:defRPr>
            </a:lvl1pPr>
          </a:lstStyle>
          <a:p>
            <a:fld id="{5ABB4D43-5B9D-49FB-8B94-A329C90A5B70}" type="slidenum">
              <a:rPr lang="th-TH" altLang="en-US" smtClean="0"/>
              <a:pPr/>
              <a:t>‹#›</a:t>
            </a:fld>
            <a:endParaRPr lang="th-TH" altLang="en-US" smtClean="0"/>
          </a:p>
        </p:txBody>
      </p:sp>
      <p:sp>
        <p:nvSpPr>
          <p:cNvPr id="7" name="Rectangle 9"/>
          <p:cNvSpPr>
            <a:spLocks noChangeArrowheads="1"/>
          </p:cNvSpPr>
          <p:nvPr userDrawn="1"/>
        </p:nvSpPr>
        <p:spPr bwMode="auto">
          <a:xfrm>
            <a:off x="4764" y="44452"/>
            <a:ext cx="9901237" cy="620713"/>
          </a:xfrm>
          <a:prstGeom prst="rect">
            <a:avLst/>
          </a:prstGeom>
          <a:solidFill>
            <a:schemeClr val="bg1">
              <a:lumMod val="85000"/>
            </a:schemeClr>
          </a:solidFill>
          <a:ln>
            <a:noFill/>
          </a:ln>
          <a:extLst/>
        </p:spPr>
        <p:txBody>
          <a:bodyPr wrap="none" lIns="91373" tIns="45688" rIns="91373" bIns="45688" anchor="ctr"/>
          <a:lstStyle/>
          <a:p>
            <a:pPr eaLnBrk="0" hangingPunct="0">
              <a:defRPr/>
            </a:pPr>
            <a:endParaRPr lang="th-TH" sz="1800" dirty="0">
              <a:solidFill>
                <a:srgbClr val="333333"/>
              </a:solidFill>
              <a:latin typeface="Arial" charset="0"/>
              <a:cs typeface="Angsana New" charset="-34"/>
            </a:endParaRPr>
          </a:p>
        </p:txBody>
      </p:sp>
      <p:sp>
        <p:nvSpPr>
          <p:cNvPr id="4103" name="Line 31"/>
          <p:cNvSpPr>
            <a:spLocks noChangeShapeType="1"/>
          </p:cNvSpPr>
          <p:nvPr userDrawn="1"/>
        </p:nvSpPr>
        <p:spPr bwMode="auto">
          <a:xfrm>
            <a:off x="1" y="681038"/>
            <a:ext cx="9910763" cy="0"/>
          </a:xfrm>
          <a:prstGeom prst="line">
            <a:avLst/>
          </a:prstGeom>
          <a:noFill/>
          <a:ln w="76200">
            <a:solidFill>
              <a:srgbClr val="003399"/>
            </a:solidFill>
            <a:round/>
            <a:headEnd/>
            <a:tailEnd/>
          </a:ln>
        </p:spPr>
        <p:txBody>
          <a:bodyPr lIns="91373" tIns="45688" rIns="91373" bIns="45688"/>
          <a:lstStyle/>
          <a:p>
            <a:pPr eaLnBrk="0" hangingPunct="0"/>
            <a:endParaRPr lang="en-US" smtClean="0">
              <a:solidFill>
                <a:prstClr val="black"/>
              </a:solidFill>
              <a:latin typeface="Calibri" pitchFamily="34" charset="0"/>
              <a:cs typeface="Cordia New" pitchFamily="34" charset="-34"/>
            </a:endParaRPr>
          </a:p>
        </p:txBody>
      </p:sp>
      <p:sp>
        <p:nvSpPr>
          <p:cNvPr id="4104" name="Line 31"/>
          <p:cNvSpPr>
            <a:spLocks noChangeShapeType="1"/>
          </p:cNvSpPr>
          <p:nvPr userDrawn="1"/>
        </p:nvSpPr>
        <p:spPr bwMode="auto">
          <a:xfrm>
            <a:off x="1" y="19050"/>
            <a:ext cx="9910763" cy="0"/>
          </a:xfrm>
          <a:prstGeom prst="line">
            <a:avLst/>
          </a:prstGeom>
          <a:noFill/>
          <a:ln w="76200">
            <a:solidFill>
              <a:srgbClr val="003399"/>
            </a:solidFill>
            <a:round/>
            <a:headEnd/>
            <a:tailEnd/>
          </a:ln>
        </p:spPr>
        <p:txBody>
          <a:bodyPr lIns="91373" tIns="45688" rIns="91373" bIns="45688"/>
          <a:lstStyle/>
          <a:p>
            <a:pPr eaLnBrk="0" hangingPunct="0"/>
            <a:endParaRPr lang="en-US" smtClean="0">
              <a:solidFill>
                <a:prstClr val="black"/>
              </a:solidFill>
              <a:latin typeface="Calibri" pitchFamily="34" charset="0"/>
              <a:cs typeface="Cordia New" pitchFamily="34" charset="-34"/>
            </a:endParaRPr>
          </a:p>
        </p:txBody>
      </p:sp>
      <p:sp>
        <p:nvSpPr>
          <p:cNvPr id="10" name="Title 1"/>
          <p:cNvSpPr txBox="1">
            <a:spLocks/>
          </p:cNvSpPr>
          <p:nvPr userDrawn="1"/>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4106" name="Picture 12"/>
          <p:cNvPicPr>
            <a:picLocks noChangeAspect="1"/>
          </p:cNvPicPr>
          <p:nvPr userDrawn="1"/>
        </p:nvPicPr>
        <p:blipFill>
          <a:blip r:embed="rId13" cstate="print"/>
          <a:srcRect/>
          <a:stretch>
            <a:fillRect/>
          </a:stretch>
        </p:blipFill>
        <p:spPr bwMode="auto">
          <a:xfrm>
            <a:off x="9069389" y="30163"/>
            <a:ext cx="798512" cy="615950"/>
          </a:xfrm>
          <a:prstGeom prst="rect">
            <a:avLst/>
          </a:prstGeom>
          <a:noFill/>
          <a:ln w="9525">
            <a:noFill/>
            <a:miter lim="800000"/>
            <a:headEnd/>
            <a:tailEnd/>
          </a:ln>
        </p:spPr>
      </p:pic>
      <p:sp>
        <p:nvSpPr>
          <p:cNvPr id="4107" name="Title Placeholder 1"/>
          <p:cNvSpPr>
            <a:spLocks noGrp="1"/>
          </p:cNvSpPr>
          <p:nvPr>
            <p:ph type="title"/>
          </p:nvPr>
        </p:nvSpPr>
        <p:spPr bwMode="auto">
          <a:xfrm>
            <a:off x="284164" y="109538"/>
            <a:ext cx="8543925" cy="461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5036" r:id="rId1"/>
    <p:sldLayoutId id="2147485037" r:id="rId2"/>
    <p:sldLayoutId id="2147485038" r:id="rId3"/>
    <p:sldLayoutId id="2147485039" r:id="rId4"/>
    <p:sldLayoutId id="2147485040" r:id="rId5"/>
    <p:sldLayoutId id="2147485041" r:id="rId6"/>
    <p:sldLayoutId id="2147485042" r:id="rId7"/>
    <p:sldLayoutId id="2147485043" r:id="rId8"/>
    <p:sldLayoutId id="2147485044" r:id="rId9"/>
    <p:sldLayoutId id="2147485045" r:id="rId10"/>
    <p:sldLayoutId id="2147485046"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2000" b="1" kern="1200">
          <a:solidFill>
            <a:srgbClr val="0033CC"/>
          </a:solidFill>
          <a:latin typeface="Tahoma" panose="020B0604030504040204" pitchFamily="34" charset="0"/>
          <a:ea typeface="Tahoma" panose="020B0604030504040204" pitchFamily="34" charset="0"/>
          <a:cs typeface="Tahoma" panose="020B0604030504040204" pitchFamily="34" charset="0"/>
        </a:defRPr>
      </a:lvl1pPr>
      <a:lvl2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2pPr>
      <a:lvl3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3pPr>
      <a:lvl4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4pPr>
      <a:lvl5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5pPr>
      <a:lvl6pPr marL="4572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6pPr>
      <a:lvl7pPr marL="9144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7pPr>
      <a:lvl8pPr marL="13716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8pPr>
      <a:lvl9pPr marL="18288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rtl="0" eaLnBrk="0" fontAlgn="base" hangingPunct="0">
        <a:lnSpc>
          <a:spcPct val="90000"/>
        </a:lnSpc>
        <a:spcBef>
          <a:spcPts val="500"/>
        </a:spcBef>
        <a:spcAft>
          <a:spcPct val="0"/>
        </a:spcAft>
        <a:buFont typeface="Arial" charset="0"/>
        <a:buChar char="•"/>
        <a:defRPr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rtl="0" eaLnBrk="0" fontAlgn="base" hangingPunct="0">
        <a:lnSpc>
          <a:spcPct val="90000"/>
        </a:lnSpc>
        <a:spcBef>
          <a:spcPts val="500"/>
        </a:spcBef>
        <a:spcAft>
          <a:spcPct val="0"/>
        </a:spcAft>
        <a:buFont typeface="Arial" charset="0"/>
        <a:buChar char="•"/>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rtl="0" eaLnBrk="0" fontAlgn="base" hangingPunct="0">
        <a:lnSpc>
          <a:spcPct val="90000"/>
        </a:lnSpc>
        <a:spcBef>
          <a:spcPts val="500"/>
        </a:spcBef>
        <a:spcAft>
          <a:spcPct val="0"/>
        </a:spcAft>
        <a:buFont typeface="Arial" charset="0"/>
        <a:buChar char="•"/>
        <a:defRPr sz="1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rtl="0" eaLnBrk="0" fontAlgn="base" hangingPunct="0">
        <a:lnSpc>
          <a:spcPct val="90000"/>
        </a:lnSpc>
        <a:spcBef>
          <a:spcPts val="500"/>
        </a:spcBef>
        <a:spcAft>
          <a:spcPct val="0"/>
        </a:spcAft>
        <a:buFont typeface="Arial" charset="0"/>
        <a:buChar char="•"/>
        <a:defRPr sz="1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7154"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77155"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4" name="Date Placeholder 3"/>
          <p:cNvSpPr>
            <a:spLocks noGrp="1"/>
          </p:cNvSpPr>
          <p:nvPr>
            <p:ph type="dt" sz="half" idx="2"/>
          </p:nvPr>
        </p:nvSpPr>
        <p:spPr>
          <a:xfrm>
            <a:off x="681038" y="6356368"/>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95B0C297-8FA1-47B7-8133-AB78BBF0E944}" type="datetime1">
              <a:rPr lang="th-TH"/>
              <a:pPr>
                <a:defRPr/>
              </a:pPr>
              <a:t>16/08/59</a:t>
            </a:fld>
            <a:endParaRPr lang="th-TH"/>
          </a:p>
        </p:txBody>
      </p:sp>
      <p:sp>
        <p:nvSpPr>
          <p:cNvPr id="5" name="Footer Placeholder 4"/>
          <p:cNvSpPr>
            <a:spLocks noGrp="1"/>
          </p:cNvSpPr>
          <p:nvPr>
            <p:ph type="ftr" sz="quarter" idx="3"/>
          </p:nvPr>
        </p:nvSpPr>
        <p:spPr>
          <a:xfrm>
            <a:off x="3281370" y="6356368"/>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368"/>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pPr>
              <a:defRPr/>
            </a:pPr>
            <a:fld id="{B87AEC98-CA79-41B5-9AD9-9958F12F1DA6}" type="slidenum">
              <a:rPr lang="th-TH" altLang="en-US"/>
              <a:pPr>
                <a:defRPr/>
              </a:pPr>
              <a:t>‹#›</a:t>
            </a:fld>
            <a:endParaRPr lang="th-TH" altLang="en-US"/>
          </a:p>
        </p:txBody>
      </p:sp>
      <p:sp>
        <p:nvSpPr>
          <p:cNvPr id="7" name="Rectangle 9"/>
          <p:cNvSpPr>
            <a:spLocks noChangeArrowheads="1"/>
          </p:cNvSpPr>
          <p:nvPr userDrawn="1"/>
        </p:nvSpPr>
        <p:spPr bwMode="auto">
          <a:xfrm>
            <a:off x="4772" y="44468"/>
            <a:ext cx="9901237" cy="620713"/>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51208" name="Line 31"/>
          <p:cNvSpPr>
            <a:spLocks noChangeShapeType="1"/>
          </p:cNvSpPr>
          <p:nvPr userDrawn="1"/>
        </p:nvSpPr>
        <p:spPr bwMode="auto">
          <a:xfrm>
            <a:off x="9" y="681038"/>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latin typeface="Arial" charset="0"/>
            </a:endParaRPr>
          </a:p>
        </p:txBody>
      </p:sp>
      <p:sp>
        <p:nvSpPr>
          <p:cNvPr id="51209" name="Line 31"/>
          <p:cNvSpPr>
            <a:spLocks noChangeShapeType="1"/>
          </p:cNvSpPr>
          <p:nvPr userDrawn="1"/>
        </p:nvSpPr>
        <p:spPr bwMode="auto">
          <a:xfrm>
            <a:off x="9" y="19050"/>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latin typeface="Arial" charset="0"/>
            </a:endParaRPr>
          </a:p>
        </p:txBody>
      </p:sp>
      <p:sp>
        <p:nvSpPr>
          <p:cNvPr id="10" name="Title 1"/>
          <p:cNvSpPr txBox="1">
            <a:spLocks/>
          </p:cNvSpPr>
          <p:nvPr userDrawn="1"/>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77163" name="Picture 12"/>
          <p:cNvPicPr>
            <a:picLocks noChangeAspect="1"/>
          </p:cNvPicPr>
          <p:nvPr userDrawn="1"/>
        </p:nvPicPr>
        <p:blipFill>
          <a:blip r:embed="rId13" cstate="print"/>
          <a:srcRect/>
          <a:stretch>
            <a:fillRect/>
          </a:stretch>
        </p:blipFill>
        <p:spPr bwMode="auto">
          <a:xfrm>
            <a:off x="9069389" y="30163"/>
            <a:ext cx="798512" cy="6159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48" r:id="rId1"/>
    <p:sldLayoutId id="2147485049" r:id="rId2"/>
    <p:sldLayoutId id="2147485050" r:id="rId3"/>
    <p:sldLayoutId id="2147485051" r:id="rId4"/>
    <p:sldLayoutId id="2147485052" r:id="rId5"/>
    <p:sldLayoutId id="2147485053" r:id="rId6"/>
    <p:sldLayoutId id="2147485054" r:id="rId7"/>
    <p:sldLayoutId id="2147485055" r:id="rId8"/>
    <p:sldLayoutId id="2147485056" r:id="rId9"/>
    <p:sldLayoutId id="2147485057" r:id="rId10"/>
    <p:sldLayoutId id="2147485058"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7154"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77155"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4" name="Date Placeholder 3"/>
          <p:cNvSpPr>
            <a:spLocks noGrp="1"/>
          </p:cNvSpPr>
          <p:nvPr>
            <p:ph type="dt" sz="half" idx="2"/>
          </p:nvPr>
        </p:nvSpPr>
        <p:spPr>
          <a:xfrm>
            <a:off x="681038" y="6356378"/>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95B0C297-8FA1-47B7-8133-AB78BBF0E944}" type="datetime1">
              <a:rPr lang="th-TH"/>
              <a:pPr>
                <a:defRPr/>
              </a:pPr>
              <a:t>16/08/59</a:t>
            </a:fld>
            <a:endParaRPr lang="th-TH"/>
          </a:p>
        </p:txBody>
      </p:sp>
      <p:sp>
        <p:nvSpPr>
          <p:cNvPr id="5" name="Footer Placeholder 4"/>
          <p:cNvSpPr>
            <a:spLocks noGrp="1"/>
          </p:cNvSpPr>
          <p:nvPr>
            <p:ph type="ftr" sz="quarter" idx="3"/>
          </p:nvPr>
        </p:nvSpPr>
        <p:spPr>
          <a:xfrm>
            <a:off x="3281370" y="6356378"/>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378"/>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pPr>
              <a:defRPr/>
            </a:pPr>
            <a:fld id="{B87AEC98-CA79-41B5-9AD9-9958F12F1DA6}" type="slidenum">
              <a:rPr lang="th-TH" altLang="en-US"/>
              <a:pPr>
                <a:defRPr/>
              </a:pPr>
              <a:t>‹#›</a:t>
            </a:fld>
            <a:endParaRPr lang="th-TH" altLang="en-US"/>
          </a:p>
        </p:txBody>
      </p:sp>
      <p:sp>
        <p:nvSpPr>
          <p:cNvPr id="7" name="Rectangle 9"/>
          <p:cNvSpPr>
            <a:spLocks noChangeArrowheads="1"/>
          </p:cNvSpPr>
          <p:nvPr userDrawn="1"/>
        </p:nvSpPr>
        <p:spPr bwMode="auto">
          <a:xfrm>
            <a:off x="4778" y="44477"/>
            <a:ext cx="9901237" cy="620713"/>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51208" name="Line 31"/>
          <p:cNvSpPr>
            <a:spLocks noChangeShapeType="1"/>
          </p:cNvSpPr>
          <p:nvPr userDrawn="1"/>
        </p:nvSpPr>
        <p:spPr bwMode="auto">
          <a:xfrm>
            <a:off x="15" y="681038"/>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latin typeface="Arial" charset="0"/>
            </a:endParaRPr>
          </a:p>
        </p:txBody>
      </p:sp>
      <p:sp>
        <p:nvSpPr>
          <p:cNvPr id="51209" name="Line 31"/>
          <p:cNvSpPr>
            <a:spLocks noChangeShapeType="1"/>
          </p:cNvSpPr>
          <p:nvPr userDrawn="1"/>
        </p:nvSpPr>
        <p:spPr bwMode="auto">
          <a:xfrm>
            <a:off x="15" y="19050"/>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latin typeface="Arial" charset="0"/>
            </a:endParaRPr>
          </a:p>
        </p:txBody>
      </p:sp>
      <p:sp>
        <p:nvSpPr>
          <p:cNvPr id="10" name="Title 1"/>
          <p:cNvSpPr txBox="1">
            <a:spLocks/>
          </p:cNvSpPr>
          <p:nvPr userDrawn="1"/>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77163" name="Picture 12"/>
          <p:cNvPicPr>
            <a:picLocks noChangeAspect="1"/>
          </p:cNvPicPr>
          <p:nvPr userDrawn="1"/>
        </p:nvPicPr>
        <p:blipFill>
          <a:blip r:embed="rId13" cstate="print"/>
          <a:srcRect/>
          <a:stretch>
            <a:fillRect/>
          </a:stretch>
        </p:blipFill>
        <p:spPr bwMode="auto">
          <a:xfrm>
            <a:off x="9069389" y="30163"/>
            <a:ext cx="798512" cy="6159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72" r:id="rId1"/>
    <p:sldLayoutId id="2147485073" r:id="rId2"/>
    <p:sldLayoutId id="2147485074" r:id="rId3"/>
    <p:sldLayoutId id="2147485075" r:id="rId4"/>
    <p:sldLayoutId id="2147485076" r:id="rId5"/>
    <p:sldLayoutId id="2147485077" r:id="rId6"/>
    <p:sldLayoutId id="2147485078" r:id="rId7"/>
    <p:sldLayoutId id="2147485079" r:id="rId8"/>
    <p:sldLayoutId id="2147485080" r:id="rId9"/>
    <p:sldLayoutId id="2147485081" r:id="rId10"/>
    <p:sldLayoutId id="214748508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Title Placeholder 1"/>
          <p:cNvSpPr>
            <a:spLocks noGrp="1"/>
          </p:cNvSpPr>
          <p:nvPr>
            <p:ph type="title"/>
          </p:nvPr>
        </p:nvSpPr>
        <p:spPr bwMode="auto">
          <a:xfrm>
            <a:off x="681038" y="365125"/>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209923" name="Text Placeholder 2"/>
          <p:cNvSpPr>
            <a:spLocks noGrp="1"/>
          </p:cNvSpPr>
          <p:nvPr>
            <p:ph type="body" idx="1"/>
          </p:nvPr>
        </p:nvSpPr>
        <p:spPr bwMode="auto">
          <a:xfrm>
            <a:off x="681038"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4" name="Date Placeholder 3"/>
          <p:cNvSpPr>
            <a:spLocks noGrp="1"/>
          </p:cNvSpPr>
          <p:nvPr>
            <p:ph type="dt" sz="half" idx="2"/>
          </p:nvPr>
        </p:nvSpPr>
        <p:spPr>
          <a:xfrm>
            <a:off x="681038" y="635635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DE770E8E-AC68-459D-8BEF-4D3973950207}" type="datetime1">
              <a:rPr lang="th-TH"/>
              <a:pPr>
                <a:defRPr/>
              </a:pPr>
              <a:t>16/08/59</a:t>
            </a:fld>
            <a:endParaRPr lang="th-TH"/>
          </a:p>
        </p:txBody>
      </p:sp>
      <p:sp>
        <p:nvSpPr>
          <p:cNvPr id="5" name="Footer Placeholder 4"/>
          <p:cNvSpPr>
            <a:spLocks noGrp="1"/>
          </p:cNvSpPr>
          <p:nvPr>
            <p:ph type="ftr" sz="quarter" idx="3"/>
          </p:nvPr>
        </p:nvSpPr>
        <p:spPr>
          <a:xfrm>
            <a:off x="3281363" y="635635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3" y="635635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pPr>
              <a:defRPr/>
            </a:pPr>
            <a:fld id="{773C6787-112C-4905-986B-12011867BEAD}" type="slidenum">
              <a:rPr lang="th-TH" altLang="en-US"/>
              <a:pPr>
                <a:defRPr/>
              </a:pPr>
              <a:t>‹#›</a:t>
            </a:fld>
            <a:endParaRPr lang="th-TH" altLang="en-US"/>
          </a:p>
        </p:txBody>
      </p:sp>
      <p:sp>
        <p:nvSpPr>
          <p:cNvPr id="7" name="Rectangle 9"/>
          <p:cNvSpPr>
            <a:spLocks noChangeArrowheads="1"/>
          </p:cNvSpPr>
          <p:nvPr userDrawn="1"/>
        </p:nvSpPr>
        <p:spPr bwMode="auto">
          <a:xfrm>
            <a:off x="4763" y="44450"/>
            <a:ext cx="9901237" cy="620713"/>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71688" name="Line 31"/>
          <p:cNvSpPr>
            <a:spLocks noChangeShapeType="1"/>
          </p:cNvSpPr>
          <p:nvPr userDrawn="1"/>
        </p:nvSpPr>
        <p:spPr bwMode="auto">
          <a:xfrm>
            <a:off x="0" y="681038"/>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endParaRPr>
          </a:p>
        </p:txBody>
      </p:sp>
      <p:sp>
        <p:nvSpPr>
          <p:cNvPr id="71689" name="Line 31"/>
          <p:cNvSpPr>
            <a:spLocks noChangeShapeType="1"/>
          </p:cNvSpPr>
          <p:nvPr userDrawn="1"/>
        </p:nvSpPr>
        <p:spPr bwMode="auto">
          <a:xfrm>
            <a:off x="0" y="19050"/>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endParaRPr>
          </a:p>
        </p:txBody>
      </p:sp>
      <p:sp>
        <p:nvSpPr>
          <p:cNvPr id="10" name="Title 1"/>
          <p:cNvSpPr txBox="1">
            <a:spLocks/>
          </p:cNvSpPr>
          <p:nvPr userDrawn="1"/>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9931" name="Picture 12"/>
          <p:cNvPicPr>
            <a:picLocks noChangeAspect="1"/>
          </p:cNvPicPr>
          <p:nvPr userDrawn="1"/>
        </p:nvPicPr>
        <p:blipFill>
          <a:blip r:embed="rId13" cstate="print"/>
          <a:srcRect/>
          <a:stretch>
            <a:fillRect/>
          </a:stretch>
        </p:blipFill>
        <p:spPr bwMode="auto">
          <a:xfrm>
            <a:off x="9069388" y="30163"/>
            <a:ext cx="798512" cy="6159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44" r:id="rId1"/>
    <p:sldLayoutId id="2147485145" r:id="rId2"/>
    <p:sldLayoutId id="2147485146" r:id="rId3"/>
    <p:sldLayoutId id="2147485147" r:id="rId4"/>
    <p:sldLayoutId id="2147485148" r:id="rId5"/>
    <p:sldLayoutId id="2147485149" r:id="rId6"/>
    <p:sldLayoutId id="2147485150" r:id="rId7"/>
    <p:sldLayoutId id="2147485151" r:id="rId8"/>
    <p:sldLayoutId id="2147485152" r:id="rId9"/>
    <p:sldLayoutId id="2147485153" r:id="rId10"/>
    <p:sldLayoutId id="2147485154"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Title Placeholder 1"/>
          <p:cNvSpPr>
            <a:spLocks noGrp="1"/>
          </p:cNvSpPr>
          <p:nvPr>
            <p:ph type="title"/>
          </p:nvPr>
        </p:nvSpPr>
        <p:spPr bwMode="auto">
          <a:xfrm>
            <a:off x="681038" y="365125"/>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209923" name="Text Placeholder 2"/>
          <p:cNvSpPr>
            <a:spLocks noGrp="1"/>
          </p:cNvSpPr>
          <p:nvPr>
            <p:ph type="body" idx="1"/>
          </p:nvPr>
        </p:nvSpPr>
        <p:spPr bwMode="auto">
          <a:xfrm>
            <a:off x="681038"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4" name="Date Placeholder 3"/>
          <p:cNvSpPr>
            <a:spLocks noGrp="1"/>
          </p:cNvSpPr>
          <p:nvPr>
            <p:ph type="dt" sz="half" idx="2"/>
          </p:nvPr>
        </p:nvSpPr>
        <p:spPr>
          <a:xfrm>
            <a:off x="681038" y="6356350"/>
            <a:ext cx="222885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5D0F62B5-A68C-4086-98F5-029C0E773DD7}" type="datetime1">
              <a:rPr lang="th-TH"/>
              <a:pPr>
                <a:defRPr/>
              </a:pPr>
              <a:t>16/08/59</a:t>
            </a:fld>
            <a:endParaRPr lang="th-TH"/>
          </a:p>
        </p:txBody>
      </p:sp>
      <p:sp>
        <p:nvSpPr>
          <p:cNvPr id="5" name="Footer Placeholder 4"/>
          <p:cNvSpPr>
            <a:spLocks noGrp="1"/>
          </p:cNvSpPr>
          <p:nvPr>
            <p:ph type="ftr" sz="quarter" idx="3"/>
          </p:nvPr>
        </p:nvSpPr>
        <p:spPr>
          <a:xfrm>
            <a:off x="3281363" y="6356350"/>
            <a:ext cx="3343275"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3" y="6356350"/>
            <a:ext cx="22288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Cordia New" pitchFamily="34" charset="-34"/>
              </a:defRPr>
            </a:lvl1pPr>
          </a:lstStyle>
          <a:p>
            <a:pPr>
              <a:defRPr/>
            </a:pPr>
            <a:fld id="{BD46928D-BA08-4199-9183-F5633EC07DAB}" type="slidenum">
              <a:rPr lang="th-TH" altLang="en-US"/>
              <a:pPr>
                <a:defRPr/>
              </a:pPr>
              <a:t>‹#›</a:t>
            </a:fld>
            <a:endParaRPr lang="th-TH" altLang="en-US"/>
          </a:p>
        </p:txBody>
      </p:sp>
      <p:sp>
        <p:nvSpPr>
          <p:cNvPr id="7" name="Rectangle 9"/>
          <p:cNvSpPr>
            <a:spLocks noChangeArrowheads="1"/>
          </p:cNvSpPr>
          <p:nvPr userDrawn="1"/>
        </p:nvSpPr>
        <p:spPr bwMode="auto">
          <a:xfrm>
            <a:off x="4763" y="44450"/>
            <a:ext cx="9901237" cy="620713"/>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71688" name="Line 31"/>
          <p:cNvSpPr>
            <a:spLocks noChangeShapeType="1"/>
          </p:cNvSpPr>
          <p:nvPr userDrawn="1"/>
        </p:nvSpPr>
        <p:spPr bwMode="auto">
          <a:xfrm>
            <a:off x="0" y="681038"/>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endParaRPr>
          </a:p>
        </p:txBody>
      </p:sp>
      <p:sp>
        <p:nvSpPr>
          <p:cNvPr id="71689" name="Line 31"/>
          <p:cNvSpPr>
            <a:spLocks noChangeShapeType="1"/>
          </p:cNvSpPr>
          <p:nvPr userDrawn="1"/>
        </p:nvSpPr>
        <p:spPr bwMode="auto">
          <a:xfrm>
            <a:off x="0" y="19050"/>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endParaRPr>
          </a:p>
        </p:txBody>
      </p:sp>
      <p:sp>
        <p:nvSpPr>
          <p:cNvPr id="10" name="Title 1"/>
          <p:cNvSpPr txBox="1">
            <a:spLocks/>
          </p:cNvSpPr>
          <p:nvPr userDrawn="1"/>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209931" name="Picture 12"/>
          <p:cNvPicPr>
            <a:picLocks noChangeAspect="1"/>
          </p:cNvPicPr>
          <p:nvPr userDrawn="1"/>
        </p:nvPicPr>
        <p:blipFill>
          <a:blip r:embed="rId13" cstate="print"/>
          <a:srcRect/>
          <a:stretch>
            <a:fillRect/>
          </a:stretch>
        </p:blipFill>
        <p:spPr bwMode="auto">
          <a:xfrm>
            <a:off x="9069388" y="30163"/>
            <a:ext cx="798512" cy="6159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80" r:id="rId1"/>
    <p:sldLayoutId id="2147485181" r:id="rId2"/>
    <p:sldLayoutId id="2147485182" r:id="rId3"/>
    <p:sldLayoutId id="2147485183" r:id="rId4"/>
    <p:sldLayoutId id="2147485184" r:id="rId5"/>
    <p:sldLayoutId id="2147485185" r:id="rId6"/>
    <p:sldLayoutId id="2147485186" r:id="rId7"/>
    <p:sldLayoutId id="2147485187" r:id="rId8"/>
    <p:sldLayoutId id="2147485188" r:id="rId9"/>
    <p:sldLayoutId id="2147485189" r:id="rId10"/>
    <p:sldLayoutId id="2147485190"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162BEC9E-0046-4978-93BC-4FAAD3BD2778}"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5DE80E07-B51C-4DF2-8714-A38C605360FF}"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7179"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C7DC3A98-2DE1-4569-B2A1-349FDDD9C721}"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5634ADF-837C-4E98-96A6-3E4E9A298BC7}"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9227"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0243"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4E5CAA64-12DE-4108-8D07-FCA7B129329C}"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anose="020F0502020204030204" pitchFamily="34" charset="0"/>
                <a:cs typeface="Cordia New" panose="020B0304020202020204" pitchFamily="34" charset="-34"/>
              </a:defRPr>
            </a:lvl1pPr>
          </a:lstStyle>
          <a:p>
            <a:pPr>
              <a:defRPr/>
            </a:pPr>
            <a:fld id="{B44ACE5C-1B05-4543-AC94-652155236BBB}"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1032" name="Line 31"/>
          <p:cNvSpPr>
            <a:spLocks noChangeShapeType="1"/>
          </p:cNvSpPr>
          <p:nvPr/>
        </p:nvSpPr>
        <p:spPr bwMode="auto">
          <a:xfrm>
            <a:off x="31" y="534988"/>
            <a:ext cx="9910763" cy="0"/>
          </a:xfrm>
          <a:prstGeom prst="line">
            <a:avLst/>
          </a:prstGeom>
          <a:noFill/>
          <a:ln w="57150">
            <a:solidFill>
              <a:srgbClr val="003399"/>
            </a:solidFill>
            <a:round/>
            <a:headEnd/>
            <a:tailEnd/>
          </a:ln>
          <a:extLst/>
        </p:spPr>
        <p:txBody>
          <a:bodyPr lIns="91373" tIns="45689" rIns="91373" bIns="45689"/>
          <a:lstStyle/>
          <a:p>
            <a:pPr>
              <a:defRPr/>
            </a:pPr>
            <a:endParaRPr lang="th-TH">
              <a:solidFill>
                <a:prstClr val="black"/>
              </a:solidFill>
              <a:latin typeface="Calibri" panose="020F0502020204030204" pitchFamily="34" charset="0"/>
            </a:endParaRPr>
          </a:p>
        </p:txBody>
      </p:sp>
      <p:sp>
        <p:nvSpPr>
          <p:cNvPr id="1033" name="Line 31"/>
          <p:cNvSpPr>
            <a:spLocks noChangeShapeType="1"/>
          </p:cNvSpPr>
          <p:nvPr/>
        </p:nvSpPr>
        <p:spPr bwMode="auto">
          <a:xfrm>
            <a:off x="31" y="19050"/>
            <a:ext cx="9910763" cy="0"/>
          </a:xfrm>
          <a:prstGeom prst="line">
            <a:avLst/>
          </a:prstGeom>
          <a:noFill/>
          <a:ln w="57150">
            <a:solidFill>
              <a:srgbClr val="003399"/>
            </a:solidFill>
            <a:round/>
            <a:headEnd/>
            <a:tailEnd/>
          </a:ln>
          <a:extLst/>
        </p:spPr>
        <p:txBody>
          <a:bodyPr lIns="91373" tIns="45689" rIns="91373" bIns="45689"/>
          <a:lstStyle/>
          <a:p>
            <a:pPr>
              <a:defRPr/>
            </a:pPr>
            <a:endParaRPr lang="th-TH">
              <a:solidFill>
                <a:prstClr val="black"/>
              </a:solidFill>
              <a:latin typeface="Calibri" panose="020F0502020204030204" pitchFamily="34" charset="0"/>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0251"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38" y="30163"/>
            <a:ext cx="622300"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2pPr>
      <a:lvl3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3pPr>
      <a:lvl4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4pPr>
      <a:lvl5pPr algn="l" rtl="0" eaLnBrk="0" fontAlgn="base" hangingPunct="0">
        <a:lnSpc>
          <a:spcPct val="90000"/>
        </a:lnSpc>
        <a:spcBef>
          <a:spcPct val="0"/>
        </a:spcBef>
        <a:spcAft>
          <a:spcPct val="0"/>
        </a:spcAft>
        <a:defRPr sz="4400">
          <a:solidFill>
            <a:schemeClr val="tx1"/>
          </a:solidFill>
          <a:latin typeface="Calibri Light" pitchFamily="34" charset="0"/>
          <a:cs typeface="Angsana New" pitchFamily="18" charset="-34"/>
        </a:defRPr>
      </a:lvl5pPr>
      <a:lvl6pPr marL="457197"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6pPr>
      <a:lvl7pPr marL="914395"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7pPr>
      <a:lvl8pPr marL="1371592"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8pPr>
      <a:lvl9pPr marL="1828789" algn="l" rtl="0" fontAlgn="base">
        <a:lnSpc>
          <a:spcPct val="90000"/>
        </a:lnSpc>
        <a:spcBef>
          <a:spcPct val="0"/>
        </a:spcBef>
        <a:spcAft>
          <a:spcPct val="0"/>
        </a:spcAft>
        <a:defRPr sz="4400">
          <a:solidFill>
            <a:schemeClr val="tx1"/>
          </a:solidFill>
          <a:latin typeface="Calibri Light" pitchFamily="34" charset="0"/>
          <a:cs typeface="Angsana New" pitchFamily="18" charset="-34"/>
        </a:defRPr>
      </a:lvl9pPr>
    </p:titleStyle>
    <p:bodyStyle>
      <a:lvl1pPr marL="227013" indent="-227013"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681045" y="365129"/>
            <a:ext cx="85439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681045" y="1825625"/>
            <a:ext cx="85439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81038" y="6356530"/>
            <a:ext cx="222885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43B190E3-E0F0-462E-937D-ED373887CB66}" type="datetime1">
              <a:rPr lang="th-TH"/>
              <a:pPr>
                <a:defRPr/>
              </a:pPr>
              <a:t>16/08/59</a:t>
            </a:fld>
            <a:endParaRPr lang="th-TH"/>
          </a:p>
        </p:txBody>
      </p:sp>
      <p:sp>
        <p:nvSpPr>
          <p:cNvPr id="5" name="Footer Placeholder 4"/>
          <p:cNvSpPr>
            <a:spLocks noGrp="1"/>
          </p:cNvSpPr>
          <p:nvPr>
            <p:ph type="ftr" sz="quarter" idx="3"/>
          </p:nvPr>
        </p:nvSpPr>
        <p:spPr>
          <a:xfrm>
            <a:off x="3281370" y="6356530"/>
            <a:ext cx="3343275"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Cordia New" panose="020B0304020202020204" pitchFamily="34" charset="-34"/>
              </a:defRPr>
            </a:lvl1pPr>
          </a:lstStyle>
          <a:p>
            <a:pPr>
              <a:defRPr/>
            </a:pPr>
            <a:endParaRPr lang="th-TH"/>
          </a:p>
        </p:txBody>
      </p:sp>
      <p:sp>
        <p:nvSpPr>
          <p:cNvPr id="6" name="Slide Number Placeholder 5"/>
          <p:cNvSpPr>
            <a:spLocks noGrp="1"/>
          </p:cNvSpPr>
          <p:nvPr>
            <p:ph type="sldNum" sz="quarter" idx="4"/>
          </p:nvPr>
        </p:nvSpPr>
        <p:spPr>
          <a:xfrm>
            <a:off x="6996114" y="6356530"/>
            <a:ext cx="222885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Calibri"/>
                <a:cs typeface="Cordia New" panose="020B0304020202020204" pitchFamily="34" charset="-34"/>
              </a:defRPr>
            </a:lvl1pPr>
          </a:lstStyle>
          <a:p>
            <a:pPr>
              <a:defRPr/>
            </a:pPr>
            <a:fld id="{F3184762-C2FC-44C7-AF37-77A672904046}" type="slidenum">
              <a:rPr lang="th-TH"/>
              <a:pPr>
                <a:defRPr/>
              </a:pPr>
              <a:t>‹#›</a:t>
            </a:fld>
            <a:endParaRPr lang="th-TH"/>
          </a:p>
        </p:txBody>
      </p:sp>
      <p:sp>
        <p:nvSpPr>
          <p:cNvPr id="7" name="Rectangle 9"/>
          <p:cNvSpPr>
            <a:spLocks noChangeArrowheads="1"/>
          </p:cNvSpPr>
          <p:nvPr/>
        </p:nvSpPr>
        <p:spPr bwMode="auto">
          <a:xfrm>
            <a:off x="4794" y="44492"/>
            <a:ext cx="9901237" cy="466725"/>
          </a:xfrm>
          <a:prstGeom prst="rect">
            <a:avLst/>
          </a:prstGeom>
          <a:solidFill>
            <a:schemeClr val="bg1">
              <a:lumMod val="85000"/>
            </a:schemeClr>
          </a:solidFill>
          <a:ln>
            <a:noFill/>
          </a:ln>
          <a:extLst/>
        </p:spPr>
        <p:txBody>
          <a:bodyPr wrap="none" lIns="91373" tIns="45689" rIns="91373" bIns="45689" anchor="ctr"/>
          <a:lstStyle/>
          <a:p>
            <a:pPr eaLnBrk="0" hangingPunct="0">
              <a:defRPr/>
            </a:pPr>
            <a:endParaRPr lang="th-TH" sz="1800" dirty="0">
              <a:solidFill>
                <a:srgbClr val="333333"/>
              </a:solidFill>
              <a:latin typeface="Arial" charset="0"/>
              <a:cs typeface="Angsana New" charset="-34"/>
            </a:endParaRPr>
          </a:p>
        </p:txBody>
      </p:sp>
      <p:sp>
        <p:nvSpPr>
          <p:cNvPr id="8" name="Line 31"/>
          <p:cNvSpPr>
            <a:spLocks noChangeShapeType="1"/>
          </p:cNvSpPr>
          <p:nvPr/>
        </p:nvSpPr>
        <p:spPr bwMode="auto">
          <a:xfrm>
            <a:off x="31" y="534988"/>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9" name="Line 31"/>
          <p:cNvSpPr>
            <a:spLocks noChangeShapeType="1"/>
          </p:cNvSpPr>
          <p:nvPr/>
        </p:nvSpPr>
        <p:spPr bwMode="auto">
          <a:xfrm>
            <a:off x="31" y="19050"/>
            <a:ext cx="9910763" cy="0"/>
          </a:xfrm>
          <a:prstGeom prst="line">
            <a:avLst/>
          </a:prstGeom>
          <a:noFill/>
          <a:ln w="57150">
            <a:solidFill>
              <a:srgbClr val="003399"/>
            </a:solidFill>
            <a:round/>
            <a:headEnd/>
            <a:tailEnd/>
          </a:ln>
          <a:effectLst/>
          <a:extLst/>
        </p:spPr>
        <p:txBody>
          <a:bodyPr lIns="91373" tIns="45689" rIns="91373" bIns="45689"/>
          <a:lstStyle/>
          <a:p>
            <a:pPr eaLnBrk="0" hangingPunct="0">
              <a:defRPr/>
            </a:pPr>
            <a:endParaRPr lang="th-TH" sz="1800" dirty="0">
              <a:solidFill>
                <a:srgbClr val="333333"/>
              </a:solidFill>
              <a:latin typeface="Arial" charset="0"/>
              <a:cs typeface="Angsana New" charset="-34"/>
            </a:endParaRPr>
          </a:p>
        </p:txBody>
      </p:sp>
      <p:sp>
        <p:nvSpPr>
          <p:cNvPr id="10" name="Title 1"/>
          <p:cNvSpPr txBox="1">
            <a:spLocks/>
          </p:cNvSpPr>
          <p:nvPr/>
        </p:nvSpPr>
        <p:spPr>
          <a:xfrm>
            <a:off x="88900" y="190500"/>
            <a:ext cx="8496300" cy="381000"/>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defRPr/>
            </a:pPr>
            <a:endParaRPr lang="en-US" dirty="0">
              <a:solidFill>
                <a:prstClr val="black"/>
              </a:solidFill>
            </a:endParaRPr>
          </a:p>
        </p:txBody>
      </p:sp>
      <p:pic>
        <p:nvPicPr>
          <p:cNvPr id="11275" name="Picture 12"/>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228140" y="30163"/>
            <a:ext cx="623887" cy="4810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Lst>
  <p:timing>
    <p:tnLst>
      <p:par>
        <p:cTn id="1" dur="indefinite" restart="never" nodeType="tmRoot"/>
      </p:par>
    </p:tnLst>
  </p:timing>
  <p:hf hdr="0" ftr="0" dt="0"/>
  <p:txStyles>
    <p:titleStyle>
      <a:lvl1pPr algn="l" defTabSz="912813" rtl="0" fontAlgn="base">
        <a:lnSpc>
          <a:spcPct val="90000"/>
        </a:lnSpc>
        <a:spcBef>
          <a:spcPct val="0"/>
        </a:spcBef>
        <a:spcAft>
          <a:spcPct val="0"/>
        </a:spcAft>
        <a:defRPr sz="4400" kern="1200">
          <a:solidFill>
            <a:schemeClr val="tx1"/>
          </a:solidFill>
          <a:latin typeface="+mj-lt"/>
          <a:ea typeface="+mj-ea"/>
          <a:cs typeface="+mj-cs"/>
        </a:defRPr>
      </a:lvl1pPr>
      <a:lvl2pPr algn="l" defTabSz="912813" rtl="0" fontAlgn="base">
        <a:lnSpc>
          <a:spcPct val="90000"/>
        </a:lnSpc>
        <a:spcBef>
          <a:spcPct val="0"/>
        </a:spcBef>
        <a:spcAft>
          <a:spcPct val="0"/>
        </a:spcAft>
        <a:defRPr sz="4400">
          <a:solidFill>
            <a:schemeClr val="tx1"/>
          </a:solidFill>
          <a:latin typeface="Calibri Light"/>
          <a:cs typeface="Angsana New" pitchFamily="18" charset="-34"/>
        </a:defRPr>
      </a:lvl2pPr>
      <a:lvl3pPr algn="l" defTabSz="912813" rtl="0" fontAlgn="base">
        <a:lnSpc>
          <a:spcPct val="90000"/>
        </a:lnSpc>
        <a:spcBef>
          <a:spcPct val="0"/>
        </a:spcBef>
        <a:spcAft>
          <a:spcPct val="0"/>
        </a:spcAft>
        <a:defRPr sz="4400">
          <a:solidFill>
            <a:schemeClr val="tx1"/>
          </a:solidFill>
          <a:latin typeface="Calibri Light"/>
          <a:cs typeface="Angsana New" pitchFamily="18" charset="-34"/>
        </a:defRPr>
      </a:lvl3pPr>
      <a:lvl4pPr algn="l" defTabSz="912813" rtl="0" fontAlgn="base">
        <a:lnSpc>
          <a:spcPct val="90000"/>
        </a:lnSpc>
        <a:spcBef>
          <a:spcPct val="0"/>
        </a:spcBef>
        <a:spcAft>
          <a:spcPct val="0"/>
        </a:spcAft>
        <a:defRPr sz="4400">
          <a:solidFill>
            <a:schemeClr val="tx1"/>
          </a:solidFill>
          <a:latin typeface="Calibri Light"/>
          <a:cs typeface="Angsana New" pitchFamily="18" charset="-34"/>
        </a:defRPr>
      </a:lvl4pPr>
      <a:lvl5pPr algn="l" defTabSz="912813" rtl="0" fontAlgn="base">
        <a:lnSpc>
          <a:spcPct val="90000"/>
        </a:lnSpc>
        <a:spcBef>
          <a:spcPct val="0"/>
        </a:spcBef>
        <a:spcAft>
          <a:spcPct val="0"/>
        </a:spcAft>
        <a:defRPr sz="4400">
          <a:solidFill>
            <a:schemeClr val="tx1"/>
          </a:solidFill>
          <a:latin typeface="Calibri Light"/>
          <a:cs typeface="Angsana New" pitchFamily="18" charset="-34"/>
        </a:defRPr>
      </a:lvl5pPr>
      <a:lvl6pPr marL="457200" algn="l" defTabSz="912813" rtl="0" fontAlgn="base">
        <a:lnSpc>
          <a:spcPct val="90000"/>
        </a:lnSpc>
        <a:spcBef>
          <a:spcPct val="0"/>
        </a:spcBef>
        <a:spcAft>
          <a:spcPct val="0"/>
        </a:spcAft>
        <a:defRPr sz="4400">
          <a:solidFill>
            <a:schemeClr val="tx1"/>
          </a:solidFill>
          <a:latin typeface="Calibri Light"/>
          <a:cs typeface="Angsana New" pitchFamily="18" charset="-34"/>
        </a:defRPr>
      </a:lvl6pPr>
      <a:lvl7pPr marL="914400" algn="l" defTabSz="912813" rtl="0" fontAlgn="base">
        <a:lnSpc>
          <a:spcPct val="90000"/>
        </a:lnSpc>
        <a:spcBef>
          <a:spcPct val="0"/>
        </a:spcBef>
        <a:spcAft>
          <a:spcPct val="0"/>
        </a:spcAft>
        <a:defRPr sz="4400">
          <a:solidFill>
            <a:schemeClr val="tx1"/>
          </a:solidFill>
          <a:latin typeface="Calibri Light"/>
          <a:cs typeface="Angsana New" pitchFamily="18" charset="-34"/>
        </a:defRPr>
      </a:lvl7pPr>
      <a:lvl8pPr marL="1371600" algn="l" defTabSz="912813" rtl="0" fontAlgn="base">
        <a:lnSpc>
          <a:spcPct val="90000"/>
        </a:lnSpc>
        <a:spcBef>
          <a:spcPct val="0"/>
        </a:spcBef>
        <a:spcAft>
          <a:spcPct val="0"/>
        </a:spcAft>
        <a:defRPr sz="4400">
          <a:solidFill>
            <a:schemeClr val="tx1"/>
          </a:solidFill>
          <a:latin typeface="Calibri Light"/>
          <a:cs typeface="Angsana New" pitchFamily="18" charset="-34"/>
        </a:defRPr>
      </a:lvl8pPr>
      <a:lvl9pPr marL="1828800" algn="l" defTabSz="912813" rtl="0" fontAlgn="base">
        <a:lnSpc>
          <a:spcPct val="90000"/>
        </a:lnSpc>
        <a:spcBef>
          <a:spcPct val="0"/>
        </a:spcBef>
        <a:spcAft>
          <a:spcPct val="0"/>
        </a:spcAft>
        <a:defRPr sz="4400">
          <a:solidFill>
            <a:schemeClr val="tx1"/>
          </a:solidFill>
          <a:latin typeface="Calibri Light"/>
          <a:cs typeface="Angsana New" pitchFamily="18" charset="-34"/>
        </a:defRPr>
      </a:lvl9pPr>
    </p:titleStyle>
    <p:bodyStyle>
      <a:lvl1pPr marL="227013" indent="-227013" algn="l" defTabSz="912813"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4213" indent="-227013" algn="l" defTabSz="912813"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1413" indent="-227013" algn="l" defTabSz="912813"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5986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5813" indent="-227013" algn="l" defTabSz="912813"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585"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3"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80"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7" indent="-228599" algn="l" defTabSz="91439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5" rtl="0" eaLnBrk="1" latinLnBrk="0" hangingPunct="1">
        <a:defRPr sz="1800" kern="1200">
          <a:solidFill>
            <a:schemeClr val="tx1"/>
          </a:solidFill>
          <a:latin typeface="+mn-lt"/>
          <a:ea typeface="+mn-ea"/>
          <a:cs typeface="+mn-cs"/>
        </a:defRPr>
      </a:lvl1pPr>
      <a:lvl2pPr marL="457197" algn="l" defTabSz="914395" rtl="0" eaLnBrk="1" latinLnBrk="0" hangingPunct="1">
        <a:defRPr sz="1800" kern="1200">
          <a:solidFill>
            <a:schemeClr val="tx1"/>
          </a:solidFill>
          <a:latin typeface="+mn-lt"/>
          <a:ea typeface="+mn-ea"/>
          <a:cs typeface="+mn-cs"/>
        </a:defRPr>
      </a:lvl2pPr>
      <a:lvl3pPr marL="914395" algn="l" defTabSz="914395" rtl="0" eaLnBrk="1" latinLnBrk="0" hangingPunct="1">
        <a:defRPr sz="1800" kern="1200">
          <a:solidFill>
            <a:schemeClr val="tx1"/>
          </a:solidFill>
          <a:latin typeface="+mn-lt"/>
          <a:ea typeface="+mn-ea"/>
          <a:cs typeface="+mn-cs"/>
        </a:defRPr>
      </a:lvl3pPr>
      <a:lvl4pPr marL="1371592" algn="l" defTabSz="914395" rtl="0" eaLnBrk="1" latinLnBrk="0" hangingPunct="1">
        <a:defRPr sz="1800" kern="1200">
          <a:solidFill>
            <a:schemeClr val="tx1"/>
          </a:solidFill>
          <a:latin typeface="+mn-lt"/>
          <a:ea typeface="+mn-ea"/>
          <a:cs typeface="+mn-cs"/>
        </a:defRPr>
      </a:lvl4pPr>
      <a:lvl5pPr marL="1828789" algn="l" defTabSz="914395" rtl="0" eaLnBrk="1" latinLnBrk="0" hangingPunct="1">
        <a:defRPr sz="1800" kern="1200">
          <a:solidFill>
            <a:schemeClr val="tx1"/>
          </a:solidFill>
          <a:latin typeface="+mn-lt"/>
          <a:ea typeface="+mn-ea"/>
          <a:cs typeface="+mn-cs"/>
        </a:defRPr>
      </a:lvl5pPr>
      <a:lvl6pPr marL="2285987" algn="l" defTabSz="914395" rtl="0" eaLnBrk="1" latinLnBrk="0" hangingPunct="1">
        <a:defRPr sz="1800" kern="1200">
          <a:solidFill>
            <a:schemeClr val="tx1"/>
          </a:solidFill>
          <a:latin typeface="+mn-lt"/>
          <a:ea typeface="+mn-ea"/>
          <a:cs typeface="+mn-cs"/>
        </a:defRPr>
      </a:lvl6pPr>
      <a:lvl7pPr marL="2743184" algn="l" defTabSz="914395" rtl="0" eaLnBrk="1" latinLnBrk="0" hangingPunct="1">
        <a:defRPr sz="1800" kern="1200">
          <a:solidFill>
            <a:schemeClr val="tx1"/>
          </a:solidFill>
          <a:latin typeface="+mn-lt"/>
          <a:ea typeface="+mn-ea"/>
          <a:cs typeface="+mn-cs"/>
        </a:defRPr>
      </a:lvl7pPr>
      <a:lvl8pPr marL="3200381" algn="l" defTabSz="914395" rtl="0" eaLnBrk="1" latinLnBrk="0" hangingPunct="1">
        <a:defRPr sz="1800" kern="1200">
          <a:solidFill>
            <a:schemeClr val="tx1"/>
          </a:solidFill>
          <a:latin typeface="+mn-lt"/>
          <a:ea typeface="+mn-ea"/>
          <a:cs typeface="+mn-cs"/>
        </a:defRPr>
      </a:lvl8pPr>
      <a:lvl9pPr marL="3657579" algn="l" defTabSz="9143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39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jpeg"/><Relationship Id="rId1" Type="http://schemas.openxmlformats.org/officeDocument/2006/relationships/slideLayout" Target="../slideLayouts/slideLayout439.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47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jpeg"/><Relationship Id="rId2" Type="http://schemas.openxmlformats.org/officeDocument/2006/relationships/image" Target="../media/image37.png"/><Relationship Id="rId16" Type="http://schemas.openxmlformats.org/officeDocument/2006/relationships/image" Target="../media/image51.jpeg"/><Relationship Id="rId20" Type="http://schemas.openxmlformats.org/officeDocument/2006/relationships/image" Target="../media/image55.png"/><Relationship Id="rId1" Type="http://schemas.openxmlformats.org/officeDocument/2006/relationships/slideLayout" Target="../slideLayouts/slideLayout428.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4.jpeg"/><Relationship Id="rId1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2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9.png"/><Relationship Id="rId7" Type="http://schemas.openxmlformats.org/officeDocument/2006/relationships/image" Target="../media/image49.png"/><Relationship Id="rId12"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450.xml"/><Relationship Id="rId6" Type="http://schemas.openxmlformats.org/officeDocument/2006/relationships/image" Target="../media/image58.png"/><Relationship Id="rId11" Type="http://schemas.openxmlformats.org/officeDocument/2006/relationships/image" Target="../media/image61.png"/><Relationship Id="rId5" Type="http://schemas.openxmlformats.org/officeDocument/2006/relationships/image" Target="../media/image57.png"/><Relationship Id="rId10" Type="http://schemas.openxmlformats.org/officeDocument/2006/relationships/image" Target="../media/image60.png"/><Relationship Id="rId4" Type="http://schemas.openxmlformats.org/officeDocument/2006/relationships/image" Target="../media/image56.png"/><Relationship Id="rId9" Type="http://schemas.openxmlformats.org/officeDocument/2006/relationships/image" Target="../media/image59.png"/></Relationships>
</file>

<file path=ppt/slides/_rels/slide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46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a:spLocks noChangeArrowheads="1"/>
          </p:cNvSpPr>
          <p:nvPr/>
        </p:nvSpPr>
        <p:spPr bwMode="auto">
          <a:xfrm>
            <a:off x="5990603" y="6147333"/>
            <a:ext cx="2391680" cy="4308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b="1" dirty="0" smtClean="0">
                <a:effectLst>
                  <a:outerShdw blurRad="38100" dist="38100" dir="2700000" algn="tl">
                    <a:srgbClr val="000000">
                      <a:alpha val="43137"/>
                    </a:srgbClr>
                  </a:outerShdw>
                </a:effectLst>
                <a:latin typeface="TH SarabunPSK" pitchFamily="34" charset="-34"/>
                <a:cs typeface="TH SarabunPSK" pitchFamily="34" charset="-34"/>
              </a:rPr>
              <a:t>biz.govchannel.go.th</a:t>
            </a:r>
            <a:endParaRPr lang="en-US" sz="4400" dirty="0" smtClean="0">
              <a:effectLst>
                <a:outerShdw blurRad="38100" dist="38100" dir="2700000" algn="tl">
                  <a:srgbClr val="000000">
                    <a:alpha val="43137"/>
                  </a:srgbClr>
                </a:outerShdw>
              </a:effectLst>
              <a:cs typeface="Arial" pitchFamily="34" charset="0"/>
            </a:endParaRPr>
          </a:p>
        </p:txBody>
      </p:sp>
      <p:pic>
        <p:nvPicPr>
          <p:cNvPr id="6" name="Picture 5" descr="logo short.png"/>
          <p:cNvPicPr>
            <a:picLocks noChangeAspect="1"/>
          </p:cNvPicPr>
          <p:nvPr/>
        </p:nvPicPr>
        <p:blipFill>
          <a:blip r:embed="rId3" cstate="print"/>
          <a:srcRect l="2646" r="12980"/>
          <a:stretch>
            <a:fillRect/>
          </a:stretch>
        </p:blipFill>
        <p:spPr>
          <a:xfrm>
            <a:off x="1717502" y="5711160"/>
            <a:ext cx="2433423" cy="867060"/>
          </a:xfrm>
          <a:prstGeom prst="rect">
            <a:avLst/>
          </a:prstGeom>
        </p:spPr>
      </p:pic>
      <p:sp>
        <p:nvSpPr>
          <p:cNvPr id="9" name="TextBox 8"/>
          <p:cNvSpPr txBox="1"/>
          <p:nvPr/>
        </p:nvSpPr>
        <p:spPr>
          <a:xfrm>
            <a:off x="0" y="3125337"/>
            <a:ext cx="9906000" cy="461665"/>
          </a:xfrm>
          <a:prstGeom prst="rect">
            <a:avLst/>
          </a:prstGeom>
          <a:noFill/>
        </p:spPr>
        <p:txBody>
          <a:bodyPr wrap="square" rtlCol="0">
            <a:spAutoFit/>
          </a:bodyPr>
          <a:lstStyle/>
          <a:p>
            <a:pPr algn="ctr"/>
            <a:r>
              <a:rPr lang="en-US" altLang="en-US" sz="2400" b="1" kern="0" spc="-10" dirty="0" smtClean="0">
                <a:latin typeface="Tahoma" pitchFamily="34" charset="0"/>
                <a:ea typeface="Tahoma" pitchFamily="34" charset="0"/>
                <a:cs typeface="Tahoma" pitchFamily="34" charset="0"/>
              </a:rPr>
              <a:t>Online Business Licensing Services Portal </a:t>
            </a:r>
            <a:r>
              <a:rPr lang="th-TH" altLang="en-US" sz="2400" b="1" kern="0" spc="-10" dirty="0" smtClean="0">
                <a:latin typeface="Tahoma" pitchFamily="34" charset="0"/>
                <a:ea typeface="Tahoma" pitchFamily="34" charset="0"/>
                <a:cs typeface="Tahoma" pitchFamily="34" charset="0"/>
              </a:rPr>
              <a:t>(</a:t>
            </a:r>
            <a:r>
              <a:rPr lang="en-US" altLang="en-US" sz="2400" b="1" kern="0" spc="-10" dirty="0" smtClean="0">
                <a:latin typeface="Tahoma" pitchFamily="34" charset="0"/>
                <a:ea typeface="Tahoma" pitchFamily="34" charset="0"/>
                <a:cs typeface="Tahoma" pitchFamily="34" charset="0"/>
              </a:rPr>
              <a:t>Biz Portal)</a:t>
            </a:r>
            <a:endParaRPr lang="en-US" sz="2400" dirty="0"/>
          </a:p>
        </p:txBody>
      </p:sp>
    </p:spTree>
    <p:extLst>
      <p:ext uri="{BB962C8B-B14F-4D97-AF65-F5344CB8AC3E}">
        <p14:creationId xmlns:p14="http://schemas.microsoft.com/office/powerpoint/2010/main" val="4284032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768" y="410357"/>
            <a:ext cx="8543925" cy="1325563"/>
          </a:xfrm>
        </p:spPr>
        <p:txBody>
          <a:bodyPr/>
          <a:lstStyle/>
          <a:p>
            <a:r>
              <a:rPr lang="en-US" sz="2000" dirty="0" smtClean="0">
                <a:latin typeface="Tahoma" panose="020B0604030504040204" pitchFamily="34" charset="0"/>
                <a:ea typeface="Tahoma" panose="020B0604030504040204" pitchFamily="34" charset="0"/>
                <a:cs typeface="Tahoma" panose="020B0604030504040204" pitchFamily="34" charset="0"/>
              </a:rPr>
              <a:t>Content </a:t>
            </a:r>
            <a:endParaRPr lang="th-TH" sz="2000"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748353" y="1610623"/>
            <a:ext cx="9157647" cy="4351338"/>
          </a:xfrm>
        </p:spPr>
        <p:txBody>
          <a:bodyPr/>
          <a:lstStyle/>
          <a:p>
            <a:r>
              <a:rPr lang="en-US" sz="1800" dirty="0">
                <a:latin typeface="Tahoma" panose="020B0604030504040204" pitchFamily="34" charset="0"/>
                <a:ea typeface="Tahoma" panose="020B0604030504040204" pitchFamily="34" charset="0"/>
                <a:cs typeface="Tahoma" panose="020B0604030504040204" pitchFamily="34" charset="0"/>
              </a:rPr>
              <a:t>Ease of Doing Business (EODB) Ranking 2005 </a:t>
            </a:r>
            <a:r>
              <a:rPr lang="en-US" sz="1800" dirty="0" smtClean="0">
                <a:latin typeface="Tahoma" panose="020B0604030504040204" pitchFamily="34" charset="0"/>
                <a:ea typeface="Tahoma" panose="020B0604030504040204" pitchFamily="34" charset="0"/>
                <a:cs typeface="Tahoma" panose="020B0604030504040204" pitchFamily="34" charset="0"/>
              </a:rPr>
              <a:t>– 2016</a:t>
            </a:r>
          </a:p>
          <a:p>
            <a:r>
              <a:rPr lang="en-US" sz="1800" dirty="0">
                <a:latin typeface="Tahoma" panose="020B0604030504040204" pitchFamily="34" charset="0"/>
                <a:ea typeface="Tahoma" panose="020B0604030504040204" pitchFamily="34" charset="0"/>
                <a:cs typeface="Tahoma" panose="020B0604030504040204" pitchFamily="34" charset="0"/>
              </a:rPr>
              <a:t>Challenge: Investor Trust </a:t>
            </a:r>
            <a:endParaRPr lang="en-US" sz="1800" dirty="0" smtClean="0">
              <a:latin typeface="Tahoma" panose="020B0604030504040204" pitchFamily="34" charset="0"/>
              <a:ea typeface="Tahoma" panose="020B0604030504040204" pitchFamily="34" charset="0"/>
              <a:cs typeface="Tahoma" panose="020B0604030504040204" pitchFamily="34" charset="0"/>
            </a:endParaRPr>
          </a:p>
          <a:p>
            <a:r>
              <a:rPr lang="en-US" sz="1800" dirty="0">
                <a:latin typeface="Tahoma" panose="020B0604030504040204" pitchFamily="34" charset="0"/>
                <a:ea typeface="Tahoma" panose="020B0604030504040204" pitchFamily="34" charset="0"/>
                <a:cs typeface="Tahoma" panose="020B0604030504040204" pitchFamily="34" charset="0"/>
              </a:rPr>
              <a:t>Best Practices: Starting a Business </a:t>
            </a:r>
            <a:endParaRPr lang="en-US" sz="1800" dirty="0" smtClean="0">
              <a:latin typeface="Tahoma" panose="020B0604030504040204" pitchFamily="34" charset="0"/>
              <a:ea typeface="Tahoma" panose="020B0604030504040204" pitchFamily="34" charset="0"/>
              <a:cs typeface="Tahoma" panose="020B0604030504040204" pitchFamily="34" charset="0"/>
            </a:endParaRPr>
          </a:p>
          <a:p>
            <a:r>
              <a:rPr lang="en-US" sz="1800" dirty="0">
                <a:latin typeface="Tahoma" panose="020B0604030504040204" pitchFamily="34" charset="0"/>
                <a:ea typeface="Tahoma" panose="020B0604030504040204" pitchFamily="34" charset="0"/>
                <a:cs typeface="Tahoma" panose="020B0604030504040204" pitchFamily="34" charset="0"/>
              </a:rPr>
              <a:t>Starting a Business in Thailand:  As is and To be </a:t>
            </a:r>
            <a:r>
              <a:rPr lang="en-US" sz="1800" dirty="0" smtClean="0">
                <a:latin typeface="Tahoma" panose="020B0604030504040204" pitchFamily="34" charset="0"/>
                <a:ea typeface="Tahoma" panose="020B0604030504040204" pitchFamily="34" charset="0"/>
                <a:cs typeface="Tahoma" panose="020B0604030504040204" pitchFamily="34" charset="0"/>
              </a:rPr>
              <a:t>Process</a:t>
            </a:r>
          </a:p>
          <a:p>
            <a:r>
              <a:rPr lang="en-US" sz="1800" dirty="0">
                <a:latin typeface="Tahoma" panose="020B0604030504040204" pitchFamily="34" charset="0"/>
                <a:ea typeface="Tahoma" panose="020B0604030504040204" pitchFamily="34" charset="0"/>
                <a:cs typeface="Tahoma" panose="020B0604030504040204" pitchFamily="34" charset="0"/>
              </a:rPr>
              <a:t>The Progress of Starting a Business in Thailand: </a:t>
            </a:r>
            <a:r>
              <a:rPr lang="en-US" sz="1800" dirty="0" err="1">
                <a:latin typeface="Tahoma" panose="020B0604030504040204" pitchFamily="34" charset="0"/>
                <a:ea typeface="Tahoma" panose="020B0604030504040204" pitchFamily="34" charset="0"/>
                <a:cs typeface="Tahoma" panose="020B0604030504040204" pitchFamily="34" charset="0"/>
              </a:rPr>
              <a:t>BiZ</a:t>
            </a:r>
            <a:r>
              <a:rPr lang="en-US" sz="1800" dirty="0">
                <a:latin typeface="Tahoma" panose="020B0604030504040204" pitchFamily="34" charset="0"/>
                <a:ea typeface="Tahoma" panose="020B0604030504040204" pitchFamily="34" charset="0"/>
                <a:cs typeface="Tahoma" panose="020B0604030504040204" pitchFamily="34" charset="0"/>
              </a:rPr>
              <a:t> PORTAL </a:t>
            </a:r>
            <a:endParaRPr lang="en-US" sz="1800" dirty="0" smtClean="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2"/>
          </p:nvPr>
        </p:nvSpPr>
        <p:spPr>
          <a:xfrm>
            <a:off x="7649854" y="6506523"/>
            <a:ext cx="2228850" cy="365125"/>
          </a:xfrm>
        </p:spPr>
        <p:txBody>
          <a:bodyPr/>
          <a:lstStyle/>
          <a:p>
            <a:pPr>
              <a:defRPr/>
            </a:pPr>
            <a:fld id="{A0659830-8FB7-49AE-A513-CF3378C8D663}" type="slidenum">
              <a:rPr lang="th-TH" altLang="en-US" sz="1000" smtClean="0">
                <a:solidFill>
                  <a:schemeClr val="tx1"/>
                </a:solidFill>
                <a:latin typeface="Tahoma" panose="020B0604030504040204" pitchFamily="34" charset="0"/>
                <a:ea typeface="Tahoma" panose="020B0604030504040204" pitchFamily="34" charset="0"/>
                <a:cs typeface="Tahoma" panose="020B0604030504040204" pitchFamily="34" charset="0"/>
              </a:rPr>
              <a:pPr>
                <a:defRPr/>
              </a:pPr>
              <a:t>2</a:t>
            </a:fld>
            <a:endParaRPr lang="th-TH" altLang="en-US" sz="10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17293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8" name="Title 1"/>
          <p:cNvSpPr>
            <a:spLocks noGrp="1"/>
          </p:cNvSpPr>
          <p:nvPr>
            <p:ph type="title"/>
          </p:nvPr>
        </p:nvSpPr>
        <p:spPr>
          <a:xfrm>
            <a:off x="1" y="0"/>
            <a:ext cx="8543925" cy="727075"/>
          </a:xfrm>
        </p:spPr>
        <p:txBody>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 Ease of Doing Business (EODB) Ranking 2005 - 2016: Thailand</a:t>
            </a:r>
          </a:p>
        </p:txBody>
      </p:sp>
      <p:sp>
        <p:nvSpPr>
          <p:cNvPr id="364550" name="Slide Number Placeholder 3"/>
          <p:cNvSpPr>
            <a:spLocks noGrp="1"/>
          </p:cNvSpPr>
          <p:nvPr>
            <p:ph type="sldNum" sz="quarter" idx="12"/>
          </p:nvPr>
        </p:nvSpPr>
        <p:spPr bwMode="auto">
          <a:xfrm>
            <a:off x="7697787" y="6532581"/>
            <a:ext cx="2208213" cy="325437"/>
          </a:xfrm>
          <a:noFill/>
          <a:ln>
            <a:miter lim="800000"/>
            <a:headEnd/>
            <a:tailEnd/>
          </a:ln>
        </p:spPr>
        <p:txBody>
          <a:bodyPr/>
          <a:lstStyle/>
          <a:p>
            <a:fld id="{6E1892C7-4556-4A9C-A85D-8D234697A4EC}" type="slidenum">
              <a:rPr lang="th-TH" altLang="en-US" sz="1000" smtClean="0">
                <a:solidFill>
                  <a:srgbClr val="3B3838"/>
                </a:solidFill>
                <a:latin typeface="Tahoma" panose="020B0604030504040204" pitchFamily="34" charset="0"/>
                <a:ea typeface="Tahoma" panose="020B0604030504040204" pitchFamily="34" charset="0"/>
                <a:cs typeface="Tahoma" panose="020B0604030504040204" pitchFamily="34" charset="0"/>
              </a:rPr>
              <a:pPr/>
              <a:t>3</a:t>
            </a:fld>
            <a:endParaRPr lang="th-TH" altLang="en-US" sz="1000" dirty="0" smtClean="0">
              <a:solidFill>
                <a:srgbClr val="3B3838"/>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5" descr="http://www.brittgillette.com/images/global_map.jpg"/>
          <p:cNvPicPr>
            <a:picLocks noChangeAspect="1" noChangeArrowheads="1"/>
          </p:cNvPicPr>
          <p:nvPr/>
        </p:nvPicPr>
        <p:blipFill rotWithShape="1">
          <a:blip r:embed="rId2" cstate="print">
            <a:duotone>
              <a:srgbClr val="EAE2DB">
                <a:shade val="45000"/>
                <a:satMod val="135000"/>
              </a:srgbClr>
              <a:prstClr val="white"/>
            </a:duotone>
            <a:extLst>
              <a:ext uri="{BEBA8EAE-BF5A-486C-A8C5-ECC9F3942E4B}">
                <a14:imgProps xmlns:a14="http://schemas.microsoft.com/office/drawing/2010/main">
                  <a14:imgLayer r:embed="rId3">
                    <a14:imgEffect>
                      <a14:brightnessContrast bright="40000" contrast="20000"/>
                    </a14:imgEffect>
                  </a14:imgLayer>
                </a14:imgProps>
              </a:ext>
            </a:extLst>
          </a:blip>
          <a:srcRect l="5308"/>
          <a:stretch/>
        </p:blipFill>
        <p:spPr bwMode="auto">
          <a:xfrm>
            <a:off x="492106" y="1410288"/>
            <a:ext cx="9055654" cy="4876800"/>
          </a:xfrm>
          <a:prstGeom prst="rect">
            <a:avLst/>
          </a:prstGeom>
          <a:noFill/>
          <a:ln w="9525">
            <a:noFill/>
            <a:miter lim="800000"/>
            <a:headEnd/>
            <a:tailEnd/>
          </a:ln>
        </p:spPr>
      </p:pic>
      <p:cxnSp>
        <p:nvCxnSpPr>
          <p:cNvPr id="9" name="Straight Connector 6"/>
          <p:cNvCxnSpPr/>
          <p:nvPr/>
        </p:nvCxnSpPr>
        <p:spPr bwMode="auto">
          <a:xfrm>
            <a:off x="430503" y="3437329"/>
            <a:ext cx="0" cy="2111375"/>
          </a:xfrm>
          <a:prstGeom prst="line">
            <a:avLst/>
          </a:prstGeom>
          <a:solidFill>
            <a:srgbClr val="B7997B"/>
          </a:solidFill>
          <a:ln w="28575" cap="flat" cmpd="sng" algn="ctr">
            <a:solidFill>
              <a:srgbClr val="DBCCBD">
                <a:lumMod val="50000"/>
              </a:srgbClr>
            </a:solidFill>
            <a:prstDash val="solid"/>
            <a:round/>
            <a:headEnd type="none" w="med" len="med"/>
            <a:tailEnd type="none" w="med" len="med"/>
          </a:ln>
          <a:effectLst/>
        </p:spPr>
      </p:cxnSp>
      <p:cxnSp>
        <p:nvCxnSpPr>
          <p:cNvPr id="10" name="Straight Connector 9"/>
          <p:cNvCxnSpPr/>
          <p:nvPr/>
        </p:nvCxnSpPr>
        <p:spPr bwMode="auto">
          <a:xfrm>
            <a:off x="420128" y="5547635"/>
            <a:ext cx="9163643" cy="1069"/>
          </a:xfrm>
          <a:prstGeom prst="line">
            <a:avLst/>
          </a:prstGeom>
          <a:solidFill>
            <a:srgbClr val="B7997B"/>
          </a:solidFill>
          <a:ln w="28575" cap="flat" cmpd="sng" algn="ctr">
            <a:solidFill>
              <a:srgbClr val="DBCCBD">
                <a:lumMod val="50000"/>
              </a:srgbClr>
            </a:solidFill>
            <a:prstDash val="solid"/>
            <a:round/>
            <a:headEnd type="none" w="med" len="med"/>
            <a:tailEnd type="arrow" w="med" len="med"/>
          </a:ln>
          <a:effectLst/>
        </p:spPr>
      </p:cxnSp>
      <p:cxnSp>
        <p:nvCxnSpPr>
          <p:cNvPr id="11" name="Straight Connector 32"/>
          <p:cNvCxnSpPr/>
          <p:nvPr/>
        </p:nvCxnSpPr>
        <p:spPr bwMode="auto">
          <a:xfrm>
            <a:off x="432980" y="1550989"/>
            <a:ext cx="0" cy="1967821"/>
          </a:xfrm>
          <a:prstGeom prst="line">
            <a:avLst/>
          </a:prstGeom>
          <a:solidFill>
            <a:srgbClr val="B7997B"/>
          </a:solidFill>
          <a:ln w="28575" cap="flat" cmpd="sng" algn="ctr">
            <a:solidFill>
              <a:srgbClr val="DBCCBD">
                <a:lumMod val="50000"/>
              </a:srgbClr>
            </a:solidFill>
            <a:prstDash val="solid"/>
            <a:round/>
            <a:headEnd type="arrow" w="med" len="med"/>
            <a:tailEnd type="none" w="med" len="med"/>
          </a:ln>
          <a:effectLst/>
        </p:spPr>
      </p:cxnSp>
      <p:cxnSp>
        <p:nvCxnSpPr>
          <p:cNvPr id="12" name="Straight Connector 35842"/>
          <p:cNvCxnSpPr/>
          <p:nvPr/>
        </p:nvCxnSpPr>
        <p:spPr bwMode="auto">
          <a:xfrm flipV="1">
            <a:off x="1157024" y="1714736"/>
            <a:ext cx="0" cy="393192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3" name="Straight Connector 46"/>
          <p:cNvCxnSpPr/>
          <p:nvPr/>
        </p:nvCxnSpPr>
        <p:spPr bwMode="auto">
          <a:xfrm flipV="1">
            <a:off x="1868240" y="1714736"/>
            <a:ext cx="0" cy="390274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4" name="Straight Connector 47"/>
          <p:cNvCxnSpPr/>
          <p:nvPr/>
        </p:nvCxnSpPr>
        <p:spPr bwMode="auto">
          <a:xfrm flipV="1">
            <a:off x="2642931" y="1714736"/>
            <a:ext cx="9318" cy="390274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5" name="Straight Connector 48"/>
          <p:cNvCxnSpPr/>
          <p:nvPr/>
        </p:nvCxnSpPr>
        <p:spPr bwMode="auto">
          <a:xfrm flipV="1">
            <a:off x="3385874" y="1714736"/>
            <a:ext cx="0" cy="390274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6" name="Straight Connector 49"/>
          <p:cNvCxnSpPr/>
          <p:nvPr/>
        </p:nvCxnSpPr>
        <p:spPr bwMode="auto">
          <a:xfrm flipV="1">
            <a:off x="4128824" y="1714747"/>
            <a:ext cx="0" cy="3890041"/>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7" name="Straight Connector 51"/>
          <p:cNvCxnSpPr/>
          <p:nvPr/>
        </p:nvCxnSpPr>
        <p:spPr bwMode="auto">
          <a:xfrm flipH="1" flipV="1">
            <a:off x="5613878" y="1714747"/>
            <a:ext cx="849" cy="3890041"/>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8" name="Straight Connector 56"/>
          <p:cNvCxnSpPr/>
          <p:nvPr/>
        </p:nvCxnSpPr>
        <p:spPr bwMode="auto">
          <a:xfrm flipH="1">
            <a:off x="530317" y="5234264"/>
            <a:ext cx="9013527"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19" name="Straight Connector 61"/>
          <p:cNvCxnSpPr/>
          <p:nvPr/>
        </p:nvCxnSpPr>
        <p:spPr bwMode="auto">
          <a:xfrm flipH="1">
            <a:off x="512103" y="4946232"/>
            <a:ext cx="9031728"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20" name="Straight Connector 63"/>
          <p:cNvCxnSpPr/>
          <p:nvPr/>
        </p:nvCxnSpPr>
        <p:spPr bwMode="auto">
          <a:xfrm flipH="1">
            <a:off x="512103" y="4370168"/>
            <a:ext cx="9031728"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21" name="Straight Connector 65"/>
          <p:cNvCxnSpPr/>
          <p:nvPr/>
        </p:nvCxnSpPr>
        <p:spPr bwMode="auto">
          <a:xfrm flipH="1">
            <a:off x="512103" y="4070206"/>
            <a:ext cx="9031728"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22" name="Straight Connector 66"/>
          <p:cNvCxnSpPr/>
          <p:nvPr/>
        </p:nvCxnSpPr>
        <p:spPr bwMode="auto">
          <a:xfrm flipH="1" flipV="1">
            <a:off x="514589" y="4656056"/>
            <a:ext cx="9029245"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23" name="TextBox 22"/>
          <p:cNvSpPr txBox="1"/>
          <p:nvPr/>
        </p:nvSpPr>
        <p:spPr>
          <a:xfrm>
            <a:off x="465545" y="55717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(DB2005)</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24" name="Straight Connector 84"/>
          <p:cNvCxnSpPr>
            <a:cxnSpLocks noChangeShapeType="1"/>
            <a:stCxn id="64" idx="6"/>
            <a:endCxn id="42" idx="2"/>
          </p:cNvCxnSpPr>
          <p:nvPr/>
        </p:nvCxnSpPr>
        <p:spPr bwMode="auto">
          <a:xfrm flipV="1">
            <a:off x="1939459" y="2855704"/>
            <a:ext cx="620922" cy="88206"/>
          </a:xfrm>
          <a:prstGeom prst="line">
            <a:avLst/>
          </a:prstGeom>
          <a:noFill/>
          <a:ln w="28575" algn="ctr">
            <a:solidFill>
              <a:srgbClr val="0070C0"/>
            </a:solidFill>
            <a:round/>
            <a:headEnd/>
            <a:tailEnd/>
          </a:ln>
        </p:spPr>
      </p:cxnSp>
      <p:cxnSp>
        <p:nvCxnSpPr>
          <p:cNvPr id="25" name="Straight Connector 50"/>
          <p:cNvCxnSpPr/>
          <p:nvPr/>
        </p:nvCxnSpPr>
        <p:spPr bwMode="auto">
          <a:xfrm flipH="1" flipV="1">
            <a:off x="4867127" y="1714741"/>
            <a:ext cx="4659" cy="3896391"/>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26" name="TextBox 142"/>
          <p:cNvSpPr txBox="1">
            <a:spLocks noChangeArrowheads="1"/>
          </p:cNvSpPr>
          <p:nvPr/>
        </p:nvSpPr>
        <p:spPr bwMode="auto">
          <a:xfrm>
            <a:off x="5226421" y="2936952"/>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19 </a:t>
            </a: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183)</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27" name="Straight Connector 51"/>
          <p:cNvCxnSpPr/>
          <p:nvPr/>
        </p:nvCxnSpPr>
        <p:spPr bwMode="auto">
          <a:xfrm flipH="1" flipV="1">
            <a:off x="6356828" y="1714736"/>
            <a:ext cx="849" cy="3916994"/>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28" name="Straight Connector 84"/>
          <p:cNvCxnSpPr>
            <a:cxnSpLocks noChangeShapeType="1"/>
            <a:stCxn id="42" idx="1"/>
            <a:endCxn id="71" idx="5"/>
          </p:cNvCxnSpPr>
          <p:nvPr/>
        </p:nvCxnSpPr>
        <p:spPr bwMode="auto">
          <a:xfrm flipV="1">
            <a:off x="2584314" y="2717538"/>
            <a:ext cx="858493" cy="85970"/>
          </a:xfrm>
          <a:prstGeom prst="line">
            <a:avLst/>
          </a:prstGeom>
          <a:noFill/>
          <a:ln w="28575" algn="ctr">
            <a:solidFill>
              <a:srgbClr val="0070C0"/>
            </a:solidFill>
            <a:round/>
            <a:headEnd/>
            <a:tailEnd/>
          </a:ln>
        </p:spPr>
      </p:cxnSp>
      <p:cxnSp>
        <p:nvCxnSpPr>
          <p:cNvPr id="29" name="Straight Connector 84"/>
          <p:cNvCxnSpPr>
            <a:cxnSpLocks noChangeShapeType="1"/>
            <a:stCxn id="71" idx="2"/>
            <a:endCxn id="45" idx="2"/>
          </p:cNvCxnSpPr>
          <p:nvPr/>
        </p:nvCxnSpPr>
        <p:spPr bwMode="auto">
          <a:xfrm flipV="1">
            <a:off x="3303324" y="2550927"/>
            <a:ext cx="742950" cy="114439"/>
          </a:xfrm>
          <a:prstGeom prst="line">
            <a:avLst/>
          </a:prstGeom>
          <a:noFill/>
          <a:ln w="28575" algn="ctr">
            <a:solidFill>
              <a:srgbClr val="0070C0"/>
            </a:solidFill>
            <a:round/>
            <a:headEnd/>
            <a:tailEnd/>
          </a:ln>
        </p:spPr>
      </p:cxnSp>
      <p:cxnSp>
        <p:nvCxnSpPr>
          <p:cNvPr id="30" name="Straight Connector 51"/>
          <p:cNvCxnSpPr/>
          <p:nvPr/>
        </p:nvCxnSpPr>
        <p:spPr bwMode="auto">
          <a:xfrm flipV="1">
            <a:off x="7843577" y="1714736"/>
            <a:ext cx="848" cy="3925844"/>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31" name="Straight Connector 51"/>
          <p:cNvCxnSpPr/>
          <p:nvPr/>
        </p:nvCxnSpPr>
        <p:spPr bwMode="auto">
          <a:xfrm flipV="1">
            <a:off x="7100630" y="1714746"/>
            <a:ext cx="9318" cy="3832877"/>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32" name="Straight Connector 31"/>
          <p:cNvCxnSpPr>
            <a:cxnSpLocks noChangeShapeType="1"/>
            <a:stCxn id="45" idx="6"/>
            <a:endCxn id="48" idx="6"/>
          </p:cNvCxnSpPr>
          <p:nvPr/>
        </p:nvCxnSpPr>
        <p:spPr bwMode="auto">
          <a:xfrm flipV="1">
            <a:off x="4209676" y="2491796"/>
            <a:ext cx="742950" cy="59108"/>
          </a:xfrm>
          <a:prstGeom prst="line">
            <a:avLst/>
          </a:prstGeom>
          <a:noFill/>
          <a:ln w="28575" algn="ctr">
            <a:solidFill>
              <a:srgbClr val="0070C0"/>
            </a:solidFill>
            <a:round/>
            <a:headEnd/>
            <a:tailEnd/>
          </a:ln>
        </p:spPr>
      </p:cxnSp>
      <p:sp>
        <p:nvSpPr>
          <p:cNvPr id="33" name="TextBox 32"/>
          <p:cNvSpPr txBox="1"/>
          <p:nvPr/>
        </p:nvSpPr>
        <p:spPr>
          <a:xfrm>
            <a:off x="1239586"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 (DB2006)</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4" name="TextBox 33"/>
          <p:cNvSpPr txBox="1"/>
          <p:nvPr/>
        </p:nvSpPr>
        <p:spPr>
          <a:xfrm>
            <a:off x="1982536" y="55717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(DB2007)</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5" name="TextBox 34"/>
          <p:cNvSpPr txBox="1"/>
          <p:nvPr/>
        </p:nvSpPr>
        <p:spPr>
          <a:xfrm>
            <a:off x="2725485"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(DB2008)</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6" name="TextBox 35"/>
          <p:cNvSpPr txBox="1"/>
          <p:nvPr/>
        </p:nvSpPr>
        <p:spPr>
          <a:xfrm>
            <a:off x="3468436" y="55717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(DB2009)</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7" name="TextBox 36"/>
          <p:cNvSpPr txBox="1"/>
          <p:nvPr/>
        </p:nvSpPr>
        <p:spPr>
          <a:xfrm>
            <a:off x="4192750"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(DB2010)</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8" name="TextBox 37"/>
          <p:cNvSpPr txBox="1"/>
          <p:nvPr/>
        </p:nvSpPr>
        <p:spPr>
          <a:xfrm>
            <a:off x="4954334" y="55717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(DB2011)</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39" name="TextBox 38"/>
          <p:cNvSpPr txBox="1"/>
          <p:nvPr/>
        </p:nvSpPr>
        <p:spPr>
          <a:xfrm>
            <a:off x="5697286"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(DB2012)</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40" name="Straight Connector 65"/>
          <p:cNvCxnSpPr/>
          <p:nvPr/>
        </p:nvCxnSpPr>
        <p:spPr bwMode="auto">
          <a:xfrm flipH="1">
            <a:off x="530314" y="3218040"/>
            <a:ext cx="9017449"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41" name="Straight Connector 66"/>
          <p:cNvCxnSpPr>
            <a:stCxn id="8" idx="3"/>
          </p:cNvCxnSpPr>
          <p:nvPr/>
        </p:nvCxnSpPr>
        <p:spPr bwMode="auto">
          <a:xfrm flipH="1" flipV="1">
            <a:off x="514589" y="3780456"/>
            <a:ext cx="9033167"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42" name="Oval 35839"/>
          <p:cNvSpPr>
            <a:spLocks noChangeArrowheads="1"/>
          </p:cNvSpPr>
          <p:nvPr/>
        </p:nvSpPr>
        <p:spPr bwMode="auto">
          <a:xfrm>
            <a:off x="2560378" y="2781909"/>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cxnSp>
        <p:nvCxnSpPr>
          <p:cNvPr id="43" name="Straight Connector 65"/>
          <p:cNvCxnSpPr/>
          <p:nvPr/>
        </p:nvCxnSpPr>
        <p:spPr bwMode="auto">
          <a:xfrm flipH="1" flipV="1">
            <a:off x="529371" y="2930008"/>
            <a:ext cx="9014460" cy="10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44" name="Straight Connector 65"/>
          <p:cNvCxnSpPr/>
          <p:nvPr/>
        </p:nvCxnSpPr>
        <p:spPr bwMode="auto">
          <a:xfrm flipH="1">
            <a:off x="461482" y="2659392"/>
            <a:ext cx="9086272"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45" name="Oval 35839"/>
          <p:cNvSpPr>
            <a:spLocks noChangeArrowheads="1"/>
          </p:cNvSpPr>
          <p:nvPr/>
        </p:nvSpPr>
        <p:spPr bwMode="auto">
          <a:xfrm>
            <a:off x="4046278" y="2477111"/>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46" name="TextBox 45"/>
          <p:cNvSpPr txBox="1"/>
          <p:nvPr/>
        </p:nvSpPr>
        <p:spPr>
          <a:xfrm>
            <a:off x="6440235"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(DB2013)</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48" name="Oval 35839"/>
          <p:cNvSpPr>
            <a:spLocks noChangeArrowheads="1"/>
          </p:cNvSpPr>
          <p:nvPr/>
        </p:nvSpPr>
        <p:spPr bwMode="auto">
          <a:xfrm>
            <a:off x="4789228" y="2418003"/>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cxnSp>
        <p:nvCxnSpPr>
          <p:cNvPr id="49" name="Straight Connector 63"/>
          <p:cNvCxnSpPr/>
          <p:nvPr/>
        </p:nvCxnSpPr>
        <p:spPr bwMode="auto">
          <a:xfrm flipH="1">
            <a:off x="514589" y="3506072"/>
            <a:ext cx="9029245"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50" name="TextBox 142"/>
          <p:cNvSpPr txBox="1">
            <a:spLocks noChangeArrowheads="1"/>
          </p:cNvSpPr>
          <p:nvPr/>
        </p:nvSpPr>
        <p:spPr bwMode="auto">
          <a:xfrm>
            <a:off x="3808947" y="2248488"/>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13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(181)</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1" name="TextBox 107"/>
          <p:cNvSpPr txBox="1">
            <a:spLocks noChangeArrowheads="1"/>
          </p:cNvSpPr>
          <p:nvPr/>
        </p:nvSpPr>
        <p:spPr bwMode="auto">
          <a:xfrm>
            <a:off x="3065997" y="2324688"/>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15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(178)</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2" name="Oval 35839"/>
          <p:cNvSpPr>
            <a:spLocks noChangeArrowheads="1"/>
          </p:cNvSpPr>
          <p:nvPr/>
        </p:nvSpPr>
        <p:spPr bwMode="auto">
          <a:xfrm>
            <a:off x="6275128" y="2778131"/>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cxnSp>
        <p:nvCxnSpPr>
          <p:cNvPr id="53" name="Straight Connector 52"/>
          <p:cNvCxnSpPr>
            <a:cxnSpLocks noChangeShapeType="1"/>
            <a:stCxn id="52" idx="6"/>
            <a:endCxn id="75" idx="2"/>
          </p:cNvCxnSpPr>
          <p:nvPr/>
        </p:nvCxnSpPr>
        <p:spPr bwMode="auto">
          <a:xfrm>
            <a:off x="6438531" y="2851947"/>
            <a:ext cx="581245" cy="3777"/>
          </a:xfrm>
          <a:prstGeom prst="line">
            <a:avLst/>
          </a:prstGeom>
          <a:noFill/>
          <a:ln w="28575" algn="ctr">
            <a:solidFill>
              <a:srgbClr val="0070C0"/>
            </a:solidFill>
            <a:round/>
            <a:headEnd/>
            <a:tailEnd/>
          </a:ln>
        </p:spPr>
      </p:cxnSp>
      <p:sp>
        <p:nvSpPr>
          <p:cNvPr id="54" name="TextBox 107"/>
          <p:cNvSpPr txBox="1">
            <a:spLocks noChangeArrowheads="1"/>
          </p:cNvSpPr>
          <p:nvPr/>
        </p:nvSpPr>
        <p:spPr bwMode="auto">
          <a:xfrm>
            <a:off x="70549" y="5017946"/>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60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5" name="TextBox 107"/>
          <p:cNvSpPr txBox="1">
            <a:spLocks noChangeArrowheads="1"/>
          </p:cNvSpPr>
          <p:nvPr/>
        </p:nvSpPr>
        <p:spPr bwMode="auto">
          <a:xfrm>
            <a:off x="-16154" y="1132931"/>
            <a:ext cx="927458" cy="276999"/>
          </a:xfrm>
          <a:prstGeom prst="rect">
            <a:avLst/>
          </a:prstGeom>
          <a:noFill/>
          <a:ln w="9525">
            <a:noFill/>
            <a:miter lim="800000"/>
            <a:headEnd/>
            <a:tailEnd/>
          </a:ln>
        </p:spPr>
        <p:txBody>
          <a:bodyPr wrap="square">
            <a:spAutoFit/>
          </a:bodyPr>
          <a:lstStyle/>
          <a:p>
            <a:pPr algn="ctr" fontAlgn="auto">
              <a:spcBef>
                <a:spcPts val="0"/>
              </a:spcBef>
              <a:spcAft>
                <a:spcPts val="0"/>
              </a:spcAft>
            </a:pPr>
            <a:r>
              <a:rPr lang="en-US" sz="12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Rank</a:t>
            </a:r>
            <a:endParaRPr lang="en-US" sz="12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56" name="TextBox 107"/>
          <p:cNvSpPr txBox="1">
            <a:spLocks noChangeArrowheads="1"/>
          </p:cNvSpPr>
          <p:nvPr/>
        </p:nvSpPr>
        <p:spPr bwMode="auto">
          <a:xfrm>
            <a:off x="73178" y="4427456"/>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50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7" name="TextBox 107"/>
          <p:cNvSpPr txBox="1">
            <a:spLocks noChangeArrowheads="1"/>
          </p:cNvSpPr>
          <p:nvPr/>
        </p:nvSpPr>
        <p:spPr bwMode="auto">
          <a:xfrm>
            <a:off x="48140" y="3874946"/>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40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8" name="TextBox 107"/>
          <p:cNvSpPr txBox="1">
            <a:spLocks noChangeArrowheads="1"/>
          </p:cNvSpPr>
          <p:nvPr/>
        </p:nvSpPr>
        <p:spPr bwMode="auto">
          <a:xfrm>
            <a:off x="48140" y="3284456"/>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30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59" name="TextBox 107"/>
          <p:cNvSpPr txBox="1">
            <a:spLocks noChangeArrowheads="1"/>
          </p:cNvSpPr>
          <p:nvPr/>
        </p:nvSpPr>
        <p:spPr bwMode="auto">
          <a:xfrm>
            <a:off x="48140" y="2759765"/>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20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60" name="Straight Connector 83"/>
          <p:cNvCxnSpPr>
            <a:cxnSpLocks noChangeShapeType="1"/>
          </p:cNvCxnSpPr>
          <p:nvPr/>
        </p:nvCxnSpPr>
        <p:spPr bwMode="auto">
          <a:xfrm>
            <a:off x="1124349" y="2928301"/>
            <a:ext cx="693420" cy="0"/>
          </a:xfrm>
          <a:prstGeom prst="line">
            <a:avLst/>
          </a:prstGeom>
          <a:noFill/>
          <a:ln w="28575" algn="ctr">
            <a:solidFill>
              <a:srgbClr val="0070C0"/>
            </a:solidFill>
            <a:round/>
            <a:headEnd/>
            <a:tailEnd/>
          </a:ln>
        </p:spPr>
      </p:cxnSp>
      <p:sp>
        <p:nvSpPr>
          <p:cNvPr id="61" name="TextBox 107"/>
          <p:cNvSpPr txBox="1">
            <a:spLocks noChangeArrowheads="1"/>
          </p:cNvSpPr>
          <p:nvPr/>
        </p:nvSpPr>
        <p:spPr bwMode="auto">
          <a:xfrm>
            <a:off x="754596" y="2945956"/>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20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(145)</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62" name="Oval 35839"/>
          <p:cNvSpPr>
            <a:spLocks noChangeArrowheads="1"/>
          </p:cNvSpPr>
          <p:nvPr/>
        </p:nvSpPr>
        <p:spPr bwMode="auto">
          <a:xfrm>
            <a:off x="1076180" y="2856315"/>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63" name="TextBox 107"/>
          <p:cNvSpPr txBox="1">
            <a:spLocks noChangeArrowheads="1"/>
          </p:cNvSpPr>
          <p:nvPr/>
        </p:nvSpPr>
        <p:spPr bwMode="auto">
          <a:xfrm>
            <a:off x="1519848" y="2945956"/>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20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(155)</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64" name="Oval 35839"/>
          <p:cNvSpPr>
            <a:spLocks noChangeArrowheads="1"/>
          </p:cNvSpPr>
          <p:nvPr/>
        </p:nvSpPr>
        <p:spPr bwMode="auto">
          <a:xfrm>
            <a:off x="1776051" y="2870115"/>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65" name="TextBox 107"/>
          <p:cNvSpPr txBox="1">
            <a:spLocks noChangeArrowheads="1"/>
          </p:cNvSpPr>
          <p:nvPr/>
        </p:nvSpPr>
        <p:spPr bwMode="auto">
          <a:xfrm>
            <a:off x="2262797" y="2488756"/>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18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175)</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66" name="TextBox 142"/>
          <p:cNvSpPr txBox="1">
            <a:spLocks noChangeArrowheads="1"/>
          </p:cNvSpPr>
          <p:nvPr/>
        </p:nvSpPr>
        <p:spPr bwMode="auto">
          <a:xfrm>
            <a:off x="6037796" y="2553288"/>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17 </a:t>
            </a: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183)</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67" name="Straight Connector 66"/>
          <p:cNvCxnSpPr>
            <a:cxnSpLocks noChangeShapeType="1"/>
            <a:stCxn id="48" idx="7"/>
            <a:endCxn id="85" idx="3"/>
          </p:cNvCxnSpPr>
          <p:nvPr/>
        </p:nvCxnSpPr>
        <p:spPr bwMode="auto">
          <a:xfrm>
            <a:off x="4928708" y="2439600"/>
            <a:ext cx="627407" cy="515084"/>
          </a:xfrm>
          <a:prstGeom prst="line">
            <a:avLst/>
          </a:prstGeom>
          <a:noFill/>
          <a:ln w="28575" algn="ctr">
            <a:solidFill>
              <a:srgbClr val="0070C0"/>
            </a:solidFill>
            <a:round/>
            <a:headEnd/>
            <a:tailEnd/>
          </a:ln>
        </p:spPr>
      </p:cxnSp>
      <p:cxnSp>
        <p:nvCxnSpPr>
          <p:cNvPr id="68" name="Straight Connector 67"/>
          <p:cNvCxnSpPr>
            <a:cxnSpLocks noChangeShapeType="1"/>
            <a:stCxn id="85" idx="6"/>
            <a:endCxn id="52" idx="2"/>
          </p:cNvCxnSpPr>
          <p:nvPr/>
        </p:nvCxnSpPr>
        <p:spPr bwMode="auto">
          <a:xfrm flipV="1">
            <a:off x="5695580" y="2851927"/>
            <a:ext cx="579548" cy="50562"/>
          </a:xfrm>
          <a:prstGeom prst="line">
            <a:avLst/>
          </a:prstGeom>
          <a:noFill/>
          <a:ln w="28575" algn="ctr">
            <a:solidFill>
              <a:srgbClr val="0070C0"/>
            </a:solidFill>
            <a:round/>
            <a:headEnd/>
            <a:tailEnd/>
          </a:ln>
        </p:spPr>
      </p:cxnSp>
      <p:cxnSp>
        <p:nvCxnSpPr>
          <p:cNvPr id="69" name="Straight Connector 51"/>
          <p:cNvCxnSpPr/>
          <p:nvPr/>
        </p:nvCxnSpPr>
        <p:spPr bwMode="auto">
          <a:xfrm flipV="1">
            <a:off x="8586524" y="1714743"/>
            <a:ext cx="0" cy="3916681"/>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70" name="Straight Connector 51"/>
          <p:cNvCxnSpPr/>
          <p:nvPr/>
        </p:nvCxnSpPr>
        <p:spPr bwMode="auto">
          <a:xfrm flipV="1">
            <a:off x="9329474" y="1714746"/>
            <a:ext cx="0" cy="3931921"/>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sp>
        <p:nvSpPr>
          <p:cNvPr id="71" name="Oval 35839"/>
          <p:cNvSpPr>
            <a:spLocks noChangeArrowheads="1"/>
          </p:cNvSpPr>
          <p:nvPr/>
        </p:nvSpPr>
        <p:spPr bwMode="auto">
          <a:xfrm>
            <a:off x="3303327" y="2591550"/>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72" name="TextBox 71"/>
          <p:cNvSpPr txBox="1"/>
          <p:nvPr/>
        </p:nvSpPr>
        <p:spPr>
          <a:xfrm>
            <a:off x="7164544" y="55704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(DB2014)</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73" name="TextBox 72"/>
          <p:cNvSpPr txBox="1"/>
          <p:nvPr/>
        </p:nvSpPr>
        <p:spPr>
          <a:xfrm>
            <a:off x="7926136" y="5570479"/>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(DB2015)</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74" name="Straight Connector 73"/>
          <p:cNvCxnSpPr>
            <a:cxnSpLocks noChangeShapeType="1"/>
          </p:cNvCxnSpPr>
          <p:nvPr/>
        </p:nvCxnSpPr>
        <p:spPr bwMode="auto">
          <a:xfrm flipV="1">
            <a:off x="7131946" y="2858088"/>
            <a:ext cx="693420" cy="0"/>
          </a:xfrm>
          <a:prstGeom prst="line">
            <a:avLst/>
          </a:prstGeom>
          <a:noFill/>
          <a:ln w="28575" algn="ctr">
            <a:solidFill>
              <a:srgbClr val="0070C0"/>
            </a:solidFill>
            <a:round/>
            <a:headEnd/>
            <a:tailEnd/>
          </a:ln>
        </p:spPr>
      </p:cxnSp>
      <p:sp>
        <p:nvSpPr>
          <p:cNvPr id="75" name="Oval 35839"/>
          <p:cNvSpPr>
            <a:spLocks noChangeArrowheads="1"/>
          </p:cNvSpPr>
          <p:nvPr/>
        </p:nvSpPr>
        <p:spPr bwMode="auto">
          <a:xfrm>
            <a:off x="7019780" y="2781909"/>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76" name="Oval 35839"/>
          <p:cNvSpPr>
            <a:spLocks noChangeArrowheads="1"/>
          </p:cNvSpPr>
          <p:nvPr/>
        </p:nvSpPr>
        <p:spPr bwMode="auto">
          <a:xfrm>
            <a:off x="7762729" y="2781909"/>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77" name="TextBox 142"/>
          <p:cNvSpPr txBox="1">
            <a:spLocks noChangeArrowheads="1"/>
          </p:cNvSpPr>
          <p:nvPr/>
        </p:nvSpPr>
        <p:spPr bwMode="auto">
          <a:xfrm>
            <a:off x="8838568" y="4662608"/>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srgbClr val="C00000"/>
                </a:solidFill>
                <a:latin typeface="TH SarabunPSK" panose="020B0500040200020003" pitchFamily="34" charset="-34"/>
                <a:ea typeface="Tahoma" pitchFamily="34" charset="0"/>
                <a:cs typeface="TH SarabunPSK" panose="020B0500040200020003" pitchFamily="34" charset="-34"/>
              </a:rPr>
              <a:t>49 </a:t>
            </a:r>
            <a:r>
              <a:rPr lang="en-US" sz="1800" b="1" dirty="0">
                <a:solidFill>
                  <a:srgbClr val="C00000"/>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srgbClr val="C00000"/>
                </a:solidFill>
                <a:latin typeface="TH SarabunPSK" panose="020B0500040200020003" pitchFamily="34" charset="-34"/>
                <a:ea typeface="Tahoma" pitchFamily="34" charset="0"/>
                <a:cs typeface="TH SarabunPSK" panose="020B0500040200020003" pitchFamily="34" charset="-34"/>
              </a:rPr>
              <a:t>189)</a:t>
            </a:r>
            <a:endParaRPr lang="en-US" sz="1800" b="1" dirty="0">
              <a:solidFill>
                <a:srgbClr val="C00000"/>
              </a:solidFill>
              <a:latin typeface="TH SarabunPSK" panose="020B0500040200020003" pitchFamily="34" charset="-34"/>
              <a:ea typeface="Tahoma" pitchFamily="34" charset="0"/>
              <a:cs typeface="TH SarabunPSK" panose="020B0500040200020003" pitchFamily="34" charset="-34"/>
            </a:endParaRPr>
          </a:p>
        </p:txBody>
      </p:sp>
      <p:sp>
        <p:nvSpPr>
          <p:cNvPr id="78" name="TextBox 107"/>
          <p:cNvSpPr txBox="1">
            <a:spLocks noChangeArrowheads="1"/>
          </p:cNvSpPr>
          <p:nvPr/>
        </p:nvSpPr>
        <p:spPr bwMode="auto">
          <a:xfrm>
            <a:off x="63675" y="2199663"/>
            <a:ext cx="377026" cy="400110"/>
          </a:xfrm>
          <a:prstGeom prst="rect">
            <a:avLst/>
          </a:prstGeom>
          <a:noFill/>
          <a:ln w="9525">
            <a:noFill/>
            <a:miter lim="800000"/>
            <a:headEnd/>
            <a:tailEnd/>
          </a:ln>
        </p:spPr>
        <p:txBody>
          <a:bodyPr wrap="none">
            <a:spAutoFit/>
          </a:bodyPr>
          <a:lstStyle/>
          <a:p>
            <a:pPr algn="ctr" fontAlgn="auto">
              <a:spcBef>
                <a:spcPts val="0"/>
              </a:spcBef>
              <a:spcAft>
                <a:spcPts val="0"/>
              </a:spcAft>
            </a:pPr>
            <a:r>
              <a:rPr lang="en-US" sz="2000" b="1" dirty="0" smtClean="0">
                <a:solidFill>
                  <a:prstClr val="black"/>
                </a:solidFill>
                <a:latin typeface="TH SarabunPSK" panose="020B0500040200020003" pitchFamily="34" charset="-34"/>
                <a:ea typeface="Tahoma" pitchFamily="34" charset="0"/>
                <a:cs typeface="TH SarabunPSK" panose="020B0500040200020003" pitchFamily="34" charset="-34"/>
              </a:rPr>
              <a:t>10</a:t>
            </a:r>
            <a:endParaRPr lang="en-US" sz="20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cxnSp>
        <p:nvCxnSpPr>
          <p:cNvPr id="79" name="Straight Connector 65"/>
          <p:cNvCxnSpPr/>
          <p:nvPr/>
        </p:nvCxnSpPr>
        <p:spPr bwMode="auto">
          <a:xfrm flipH="1">
            <a:off x="533959" y="2370056"/>
            <a:ext cx="9017449"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80" name="Straight Connector 65"/>
          <p:cNvCxnSpPr/>
          <p:nvPr/>
        </p:nvCxnSpPr>
        <p:spPr bwMode="auto">
          <a:xfrm flipH="1">
            <a:off x="540592" y="2089006"/>
            <a:ext cx="9017449"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81" name="Straight Connector 65"/>
          <p:cNvCxnSpPr/>
          <p:nvPr/>
        </p:nvCxnSpPr>
        <p:spPr bwMode="auto">
          <a:xfrm flipH="1">
            <a:off x="553459" y="1801031"/>
            <a:ext cx="8990385" cy="0"/>
          </a:xfrm>
          <a:prstGeom prst="line">
            <a:avLst/>
          </a:prstGeom>
          <a:solidFill>
            <a:srgbClr val="B7997B"/>
          </a:solidFill>
          <a:ln w="9525" cap="flat" cmpd="sng" algn="ctr">
            <a:solidFill>
              <a:srgbClr val="D8CABF">
                <a:lumMod val="90000"/>
              </a:srgbClr>
            </a:solidFill>
            <a:prstDash val="sysDash"/>
            <a:round/>
            <a:headEnd type="none" w="med" len="med"/>
            <a:tailEnd type="none" w="med" len="med"/>
          </a:ln>
          <a:effectLst/>
        </p:spPr>
      </p:cxnSp>
      <p:cxnSp>
        <p:nvCxnSpPr>
          <p:cNvPr id="82" name="Straight Connector 81"/>
          <p:cNvCxnSpPr>
            <a:cxnSpLocks noChangeShapeType="1"/>
            <a:stCxn id="76" idx="6"/>
            <a:endCxn id="87" idx="6"/>
          </p:cNvCxnSpPr>
          <p:nvPr/>
        </p:nvCxnSpPr>
        <p:spPr bwMode="auto">
          <a:xfrm>
            <a:off x="7926128" y="2855704"/>
            <a:ext cx="743644" cy="395252"/>
          </a:xfrm>
          <a:prstGeom prst="line">
            <a:avLst/>
          </a:prstGeom>
          <a:noFill/>
          <a:ln w="28575" algn="ctr">
            <a:solidFill>
              <a:srgbClr val="0070C0"/>
            </a:solidFill>
            <a:round/>
            <a:headEnd/>
            <a:tailEnd/>
          </a:ln>
        </p:spPr>
      </p:cxnSp>
      <p:sp>
        <p:nvSpPr>
          <p:cNvPr id="83" name="TextBox 142"/>
          <p:cNvSpPr txBox="1">
            <a:spLocks noChangeArrowheads="1"/>
          </p:cNvSpPr>
          <p:nvPr/>
        </p:nvSpPr>
        <p:spPr bwMode="auto">
          <a:xfrm>
            <a:off x="7491937" y="2842399"/>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 </a:t>
            </a: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189)</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84" name="TextBox 142"/>
          <p:cNvSpPr txBox="1">
            <a:spLocks noChangeArrowheads="1"/>
          </p:cNvSpPr>
          <p:nvPr/>
        </p:nvSpPr>
        <p:spPr bwMode="auto">
          <a:xfrm>
            <a:off x="4293936" y="2172288"/>
            <a:ext cx="1210035" cy="369332"/>
          </a:xfrm>
          <a:prstGeom prst="rect">
            <a:avLst/>
          </a:prstGeom>
          <a:noFill/>
          <a:ln w="9525">
            <a:noFill/>
            <a:miter lim="800000"/>
            <a:headEnd/>
            <a:tailEnd/>
          </a:ln>
        </p:spPr>
        <p:txBody>
          <a:bodyPr wrap="squar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12</a:t>
            </a:r>
            <a:r>
              <a:rPr lang="th-TH" sz="1800" b="1" dirty="0">
                <a:solidFill>
                  <a:prstClr val="black"/>
                </a:solidFill>
                <a:latin typeface="TH SarabunPSK" panose="020B0500040200020003" pitchFamily="34" charset="-34"/>
                <a:ea typeface="Tahoma" pitchFamily="34" charset="0"/>
                <a:cs typeface="TH SarabunPSK" panose="020B0500040200020003" pitchFamily="34" charset="-34"/>
              </a:rPr>
              <a:t>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(183)</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85" name="Oval 35839"/>
          <p:cNvSpPr>
            <a:spLocks noChangeArrowheads="1"/>
          </p:cNvSpPr>
          <p:nvPr/>
        </p:nvSpPr>
        <p:spPr bwMode="auto">
          <a:xfrm>
            <a:off x="5532177" y="2828691"/>
            <a:ext cx="163402" cy="147631"/>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86" name="TextBox 107"/>
          <p:cNvSpPr txBox="1">
            <a:spLocks noChangeArrowheads="1"/>
          </p:cNvSpPr>
          <p:nvPr/>
        </p:nvSpPr>
        <p:spPr bwMode="auto">
          <a:xfrm>
            <a:off x="6769594" y="2854667"/>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18 (</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175)</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87" name="Oval 35839"/>
          <p:cNvSpPr>
            <a:spLocks noChangeArrowheads="1"/>
          </p:cNvSpPr>
          <p:nvPr/>
        </p:nvSpPr>
        <p:spPr bwMode="auto">
          <a:xfrm>
            <a:off x="8503284" y="3174044"/>
            <a:ext cx="166489" cy="153824"/>
          </a:xfrm>
          <a:prstGeom prst="ellipse">
            <a:avLst/>
          </a:prstGeom>
          <a:solidFill>
            <a:srgbClr val="002060"/>
          </a:solidFill>
          <a:ln w="9525" algn="ctr">
            <a:solidFill>
              <a:srgbClr val="0070C0"/>
            </a:solidFill>
            <a:round/>
            <a:headEnd/>
            <a:tailEnd/>
          </a:ln>
        </p:spPr>
        <p:txBody>
          <a:bodyPr/>
          <a:lstStyle/>
          <a:p>
            <a:pPr eaLnBrk="0" fontAlgn="auto" hangingPunct="0">
              <a:spcBef>
                <a:spcPts val="0"/>
              </a:spcBef>
              <a:spcAft>
                <a:spcPts val="0"/>
              </a:spcAft>
              <a:defRPr/>
            </a:pPr>
            <a:endParaRPr lang="en-US" sz="1800" b="1" kern="0">
              <a:solidFill>
                <a:sysClr val="windowText" lastClr="000000"/>
              </a:solidFill>
              <a:latin typeface="TH SarabunPSK" panose="020B0500040200020003" pitchFamily="34" charset="-34"/>
              <a:ea typeface="Tahoma" pitchFamily="34" charset="0"/>
              <a:cs typeface="TH SarabunPSK" panose="020B0500040200020003" pitchFamily="34" charset="-34"/>
            </a:endParaRPr>
          </a:p>
        </p:txBody>
      </p:sp>
      <p:sp>
        <p:nvSpPr>
          <p:cNvPr id="88" name="TextBox 110"/>
          <p:cNvSpPr txBox="1"/>
          <p:nvPr/>
        </p:nvSpPr>
        <p:spPr>
          <a:xfrm>
            <a:off x="8666326" y="5569427"/>
            <a:ext cx="1339437" cy="369332"/>
          </a:xfrm>
          <a:prstGeom prst="rect">
            <a:avLst/>
          </a:prstGeom>
          <a:noFill/>
        </p:spPr>
        <p:txBody>
          <a:bodyPr wrap="square">
            <a:spAutoFit/>
          </a:bodyPr>
          <a:lstStyle/>
          <a:p>
            <a:pPr algn="ctr" fontAlgn="auto">
              <a:spcBef>
                <a:spcPts val="0"/>
              </a:spcBef>
              <a:spcAft>
                <a:spcPts val="0"/>
              </a:spcAft>
              <a:defRPr/>
            </a:pPr>
            <a:r>
              <a:rPr lang="en-US" sz="1800" b="1" kern="0" dirty="0" smtClean="0">
                <a:solidFill>
                  <a:prstClr val="black"/>
                </a:solidFill>
                <a:latin typeface="TH SarabunPSK" panose="020B0500040200020003" pitchFamily="34" charset="-34"/>
                <a:ea typeface="Tahoma" pitchFamily="34" charset="0"/>
                <a:cs typeface="TH SarabunPSK" panose="020B0500040200020003" pitchFamily="34" charset="-34"/>
              </a:rPr>
              <a:t>(DB2016)</a:t>
            </a:r>
            <a:endParaRPr lang="th-TH" sz="1800" b="1" kern="0"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89" name="TextBox 142"/>
          <p:cNvSpPr txBox="1">
            <a:spLocks noChangeArrowheads="1"/>
          </p:cNvSpPr>
          <p:nvPr/>
        </p:nvSpPr>
        <p:spPr bwMode="auto">
          <a:xfrm>
            <a:off x="8195248" y="3232666"/>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26 </a:t>
            </a:r>
            <a:r>
              <a:rPr lang="en-US" sz="1800" b="1" dirty="0">
                <a:solidFill>
                  <a:prstClr val="black"/>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prstClr val="black"/>
                </a:solidFill>
                <a:latin typeface="TH SarabunPSK" panose="020B0500040200020003" pitchFamily="34" charset="-34"/>
                <a:ea typeface="Tahoma" pitchFamily="34" charset="0"/>
                <a:cs typeface="TH SarabunPSK" panose="020B0500040200020003" pitchFamily="34" charset="-34"/>
              </a:rPr>
              <a:t>189)</a:t>
            </a:r>
            <a:endParaRPr lang="en-US" sz="1800" b="1" dirty="0">
              <a:solidFill>
                <a:prstClr val="black"/>
              </a:solidFill>
              <a:latin typeface="TH SarabunPSK" panose="020B0500040200020003" pitchFamily="34" charset="-34"/>
              <a:ea typeface="Tahoma" pitchFamily="34" charset="0"/>
              <a:cs typeface="TH SarabunPSK" panose="020B0500040200020003" pitchFamily="34" charset="-34"/>
            </a:endParaRPr>
          </a:p>
        </p:txBody>
      </p:sp>
      <p:sp>
        <p:nvSpPr>
          <p:cNvPr id="90" name="5-Point Star 89"/>
          <p:cNvSpPr/>
          <p:nvPr/>
        </p:nvSpPr>
        <p:spPr>
          <a:xfrm>
            <a:off x="8991767" y="4437508"/>
            <a:ext cx="412750" cy="3048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91" name="TextBox 142"/>
          <p:cNvSpPr txBox="1">
            <a:spLocks noChangeArrowheads="1"/>
          </p:cNvSpPr>
          <p:nvPr/>
        </p:nvSpPr>
        <p:spPr bwMode="auto">
          <a:xfrm>
            <a:off x="8238205" y="4496348"/>
            <a:ext cx="782587" cy="369332"/>
          </a:xfrm>
          <a:prstGeom prst="rect">
            <a:avLst/>
          </a:prstGeom>
          <a:noFill/>
          <a:ln w="9525">
            <a:noFill/>
            <a:miter lim="800000"/>
            <a:headEnd/>
            <a:tailEnd/>
          </a:ln>
        </p:spPr>
        <p:txBody>
          <a:bodyPr wrap="none">
            <a:spAutoFit/>
          </a:bodyPr>
          <a:lstStyle/>
          <a:p>
            <a:pPr algn="ctr" fontAlgn="auto">
              <a:spcBef>
                <a:spcPts val="0"/>
              </a:spcBef>
              <a:spcAft>
                <a:spcPts val="0"/>
              </a:spcAft>
            </a:pPr>
            <a:r>
              <a:rPr lang="en-US" sz="1800" b="1" dirty="0" smtClean="0">
                <a:solidFill>
                  <a:srgbClr val="C00000"/>
                </a:solidFill>
                <a:latin typeface="TH SarabunPSK" panose="020B0500040200020003" pitchFamily="34" charset="-34"/>
                <a:ea typeface="Tahoma" pitchFamily="34" charset="0"/>
                <a:cs typeface="TH SarabunPSK" panose="020B0500040200020003" pitchFamily="34" charset="-34"/>
              </a:rPr>
              <a:t>46 </a:t>
            </a:r>
            <a:r>
              <a:rPr lang="en-US" sz="1800" b="1" dirty="0">
                <a:solidFill>
                  <a:srgbClr val="C00000"/>
                </a:solidFill>
                <a:latin typeface="TH SarabunPSK" panose="020B0500040200020003" pitchFamily="34" charset="-34"/>
                <a:ea typeface="Tahoma" pitchFamily="34" charset="0"/>
                <a:cs typeface="TH SarabunPSK" panose="020B0500040200020003" pitchFamily="34" charset="-34"/>
              </a:rPr>
              <a:t>(</a:t>
            </a:r>
            <a:r>
              <a:rPr lang="en-US" sz="1800" b="1" dirty="0" smtClean="0">
                <a:solidFill>
                  <a:srgbClr val="C00000"/>
                </a:solidFill>
                <a:latin typeface="TH SarabunPSK" panose="020B0500040200020003" pitchFamily="34" charset="-34"/>
                <a:ea typeface="Tahoma" pitchFamily="34" charset="0"/>
                <a:cs typeface="TH SarabunPSK" panose="020B0500040200020003" pitchFamily="34" charset="-34"/>
              </a:rPr>
              <a:t>189)</a:t>
            </a:r>
            <a:endParaRPr lang="en-US" sz="1800" b="1" dirty="0">
              <a:solidFill>
                <a:srgbClr val="C00000"/>
              </a:solidFill>
              <a:latin typeface="TH SarabunPSK" panose="020B0500040200020003" pitchFamily="34" charset="-34"/>
              <a:ea typeface="Tahoma" pitchFamily="34" charset="0"/>
              <a:cs typeface="TH SarabunPSK" panose="020B0500040200020003" pitchFamily="34" charset="-34"/>
            </a:endParaRPr>
          </a:p>
        </p:txBody>
      </p:sp>
      <p:sp>
        <p:nvSpPr>
          <p:cNvPr id="92" name="5-Point Star 91"/>
          <p:cNvSpPr/>
          <p:nvPr/>
        </p:nvSpPr>
        <p:spPr>
          <a:xfrm>
            <a:off x="8391405" y="4271248"/>
            <a:ext cx="412750" cy="3048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cxnSp>
        <p:nvCxnSpPr>
          <p:cNvPr id="93" name="Straight Connector 92"/>
          <p:cNvCxnSpPr>
            <a:endCxn id="90" idx="1"/>
          </p:cNvCxnSpPr>
          <p:nvPr/>
        </p:nvCxnSpPr>
        <p:spPr>
          <a:xfrm>
            <a:off x="8669077" y="4458311"/>
            <a:ext cx="322693" cy="95643"/>
          </a:xfrm>
          <a:prstGeom prst="line">
            <a:avLst/>
          </a:prstGeom>
          <a:ln>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3675" y="6395937"/>
            <a:ext cx="2219944" cy="2454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 Rank (Total Countries)</a:t>
            </a:r>
            <a:endParaRPr lang="th-TH" sz="1400" dirty="0">
              <a:solidFill>
                <a:schemeClr val="tx1"/>
              </a:solidFill>
            </a:endParaRPr>
          </a:p>
        </p:txBody>
      </p:sp>
      <p:pic>
        <p:nvPicPr>
          <p:cNvPr id="3" name="Picture 2"/>
          <p:cNvPicPr>
            <a:picLocks noChangeAspect="1"/>
          </p:cNvPicPr>
          <p:nvPr/>
        </p:nvPicPr>
        <p:blipFill>
          <a:blip r:embed="rId4"/>
          <a:stretch>
            <a:fillRect/>
          </a:stretch>
        </p:blipFill>
        <p:spPr>
          <a:xfrm>
            <a:off x="8335651" y="756001"/>
            <a:ext cx="1005834" cy="92023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355600" y="1629862"/>
            <a:ext cx="5554663" cy="499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prstClr val="white"/>
              </a:solidFill>
            </a:endParaRPr>
          </a:p>
        </p:txBody>
      </p:sp>
      <p:sp>
        <p:nvSpPr>
          <p:cNvPr id="173" name="Rectangle 172"/>
          <p:cNvSpPr/>
          <p:nvPr/>
        </p:nvSpPr>
        <p:spPr bwMode="gray">
          <a:xfrm>
            <a:off x="1430338" y="1702887"/>
            <a:ext cx="1658937" cy="385762"/>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endParaRPr lang="en-US" sz="1600" b="1" dirty="0" smtClean="0">
              <a:solidFill>
                <a:prstClr val="black"/>
              </a:solidFill>
              <a:latin typeface="TH SarabunPSK" panose="020B0500040200020003" pitchFamily="34" charset="-34"/>
              <a:cs typeface="TH SarabunPSK" panose="020B0500040200020003" pitchFamily="34" charset="-34"/>
            </a:endParaRPr>
          </a:p>
          <a:p>
            <a:pPr>
              <a:lnSpc>
                <a:spcPts val="1600"/>
              </a:lnSpc>
              <a:spcAft>
                <a:spcPts val="300"/>
              </a:spcAft>
              <a:defRPr/>
            </a:pPr>
            <a:r>
              <a:rPr lang="en-US" sz="1600" b="1" dirty="0" smtClean="0">
                <a:solidFill>
                  <a:prstClr val="black"/>
                </a:solidFill>
                <a:latin typeface="TH SarabunPSK" panose="020B0500040200020003" pitchFamily="34" charset="-34"/>
                <a:cs typeface="TH SarabunPSK" panose="020B0500040200020003" pitchFamily="34" charset="-34"/>
              </a:rPr>
              <a:t>1</a:t>
            </a:r>
            <a:r>
              <a:rPr lang="en-US" sz="1600" b="1" dirty="0">
                <a:solidFill>
                  <a:prstClr val="black"/>
                </a:solidFill>
                <a:latin typeface="TH SarabunPSK" panose="020B0500040200020003" pitchFamily="34" charset="-34"/>
                <a:cs typeface="TH SarabunPSK" panose="020B0500040200020003" pitchFamily="34" charset="-34"/>
              </a:rPr>
              <a:t>. Starting a Business</a:t>
            </a:r>
          </a:p>
          <a:p>
            <a:pPr>
              <a:lnSpc>
                <a:spcPts val="1600"/>
              </a:lnSpc>
              <a:spcAft>
                <a:spcPts val="300"/>
              </a:spcAft>
              <a:defRPr/>
            </a:pPr>
            <a:endParaRPr lang="en-US" sz="1600" b="1" kern="0" dirty="0">
              <a:solidFill>
                <a:sysClr val="windowText" lastClr="000000"/>
              </a:solidFill>
              <a:cs typeface="Arial" panose="020B0604020202020204" pitchFamily="34" charset="0"/>
            </a:endParaRPr>
          </a:p>
        </p:txBody>
      </p:sp>
      <p:sp>
        <p:nvSpPr>
          <p:cNvPr id="174" name="Rectangle 173"/>
          <p:cNvSpPr/>
          <p:nvPr/>
        </p:nvSpPr>
        <p:spPr bwMode="gray">
          <a:xfrm>
            <a:off x="1430338" y="2193424"/>
            <a:ext cx="1658937" cy="385763"/>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r>
              <a:rPr lang="en-US" sz="1600" b="1" dirty="0">
                <a:solidFill>
                  <a:prstClr val="black"/>
                </a:solidFill>
                <a:latin typeface="TH SarabunPSK" panose="020B0500040200020003" pitchFamily="34" charset="-34"/>
                <a:cs typeface="TH SarabunPSK" panose="020B0500040200020003" pitchFamily="34" charset="-34"/>
              </a:rPr>
              <a:t>2</a:t>
            </a:r>
            <a:r>
              <a:rPr lang="th-TH" sz="1600" b="1" dirty="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Dealing with construction permits</a:t>
            </a:r>
            <a:endParaRPr lang="en-US" sz="1600" b="1" kern="0" dirty="0">
              <a:solidFill>
                <a:sysClr val="windowText" lastClr="000000"/>
              </a:solidFill>
              <a:cs typeface="Arial" panose="020B0604020202020204" pitchFamily="34" charset="0"/>
            </a:endParaRPr>
          </a:p>
        </p:txBody>
      </p:sp>
      <p:sp>
        <p:nvSpPr>
          <p:cNvPr id="175" name="Pentagon 174"/>
          <p:cNvSpPr/>
          <p:nvPr/>
        </p:nvSpPr>
        <p:spPr bwMode="gray">
          <a:xfrm rot="5400000">
            <a:off x="604378" y="1487511"/>
            <a:ext cx="563762" cy="940588"/>
          </a:xfrm>
          <a:prstGeom prst="homePlate">
            <a:avLst>
              <a:gd name="adj" fmla="val 23333"/>
            </a:avLst>
          </a:prstGeom>
          <a:solidFill>
            <a:srgbClr val="002060"/>
          </a:solidFill>
          <a:ln w="6350">
            <a:solidFill>
              <a:srgbClr val="778888">
                <a:lumMod val="20000"/>
                <a:lumOff val="80000"/>
              </a:srgbClr>
            </a:solidFill>
            <a:miter lim="800000"/>
            <a:headEnd/>
            <a:tailEnd/>
          </a:ln>
          <a:effectLst/>
        </p:spPr>
        <p:txBody>
          <a:bodyPr vert="vert270" lIns="0" tIns="0" rIns="0" bIns="0" anchor="ctr"/>
          <a:lstStyle/>
          <a:p>
            <a:pPr algn="ctr">
              <a:defRPr/>
            </a:pPr>
            <a:r>
              <a:rPr lang="en-US" sz="2000" b="1" kern="0" dirty="0" smtClean="0">
                <a:solidFill>
                  <a:prstClr val="white"/>
                </a:solidFill>
                <a:latin typeface="TH SarabunPSK" panose="020B0500040200020003" pitchFamily="34" charset="-34"/>
                <a:cs typeface="TH SarabunPSK" panose="020B0500040200020003" pitchFamily="34" charset="-34"/>
              </a:rPr>
              <a:t>Start Up</a:t>
            </a:r>
            <a:endParaRPr lang="th-TH" sz="2000" b="1" kern="0" dirty="0">
              <a:solidFill>
                <a:prstClr val="white"/>
              </a:solidFill>
              <a:latin typeface="TH SarabunPSK" panose="020B0500040200020003" pitchFamily="34" charset="-34"/>
              <a:cs typeface="TH SarabunPSK" panose="020B0500040200020003" pitchFamily="34" charset="-34"/>
            </a:endParaRPr>
          </a:p>
        </p:txBody>
      </p:sp>
      <p:sp>
        <p:nvSpPr>
          <p:cNvPr id="176" name="Chevron 175"/>
          <p:cNvSpPr/>
          <p:nvPr/>
        </p:nvSpPr>
        <p:spPr bwMode="gray">
          <a:xfrm rot="5400000">
            <a:off x="-119581" y="2719356"/>
            <a:ext cx="2011680" cy="940588"/>
          </a:xfrm>
          <a:prstGeom prst="chevron">
            <a:avLst>
              <a:gd name="adj" fmla="val 17698"/>
            </a:avLst>
          </a:prstGeom>
          <a:solidFill>
            <a:srgbClr val="002060"/>
          </a:solidFill>
          <a:ln w="6350">
            <a:solidFill>
              <a:srgbClr val="778888">
                <a:lumMod val="20000"/>
                <a:lumOff val="80000"/>
              </a:srgbClr>
            </a:solidFill>
            <a:miter lim="800000"/>
            <a:headEnd/>
            <a:tailEnd/>
          </a:ln>
          <a:effectLst/>
        </p:spPr>
        <p:txBody>
          <a:bodyPr vert="vert270" lIns="0" tIns="0" rIns="0" bIns="0" anchor="ctr"/>
          <a:lstStyle/>
          <a:p>
            <a:pPr algn="ctr" eaLnBrk="0" hangingPunct="0">
              <a:defRPr/>
            </a:pPr>
            <a:r>
              <a:rPr lang="en-US" sz="2000" b="1" dirty="0">
                <a:solidFill>
                  <a:prstClr val="white"/>
                </a:solidFill>
                <a:latin typeface="TH SarabunPSK" panose="020B0500040200020003" pitchFamily="34" charset="-34"/>
                <a:cs typeface="TH SarabunPSK" panose="020B0500040200020003" pitchFamily="34" charset="-34"/>
              </a:rPr>
              <a:t>Business expansion</a:t>
            </a:r>
          </a:p>
        </p:txBody>
      </p:sp>
      <p:sp>
        <p:nvSpPr>
          <p:cNvPr id="177" name="Rectangle 176"/>
          <p:cNvSpPr/>
          <p:nvPr/>
        </p:nvSpPr>
        <p:spPr bwMode="gray">
          <a:xfrm>
            <a:off x="1430338" y="2683962"/>
            <a:ext cx="1658937" cy="385762"/>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defRPr/>
            </a:pPr>
            <a:r>
              <a:rPr lang="en-US" sz="1600" b="1" dirty="0" smtClean="0">
                <a:solidFill>
                  <a:prstClr val="black"/>
                </a:solidFill>
                <a:latin typeface="TH SarabunPSK" panose="020B0500040200020003" pitchFamily="34" charset="-34"/>
                <a:cs typeface="TH SarabunPSK" panose="020B0500040200020003" pitchFamily="34" charset="-34"/>
              </a:rPr>
              <a:t>3</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Getting electricity</a:t>
            </a:r>
            <a:endParaRPr lang="en-US" sz="1600" b="1" kern="0" dirty="0">
              <a:solidFill>
                <a:sysClr val="windowText" lastClr="000000"/>
              </a:solidFill>
              <a:cs typeface="Arial" panose="020B0604020202020204" pitchFamily="34" charset="0"/>
            </a:endParaRPr>
          </a:p>
        </p:txBody>
      </p:sp>
      <p:sp>
        <p:nvSpPr>
          <p:cNvPr id="178" name="Rectangle 177"/>
          <p:cNvSpPr/>
          <p:nvPr/>
        </p:nvSpPr>
        <p:spPr bwMode="gray">
          <a:xfrm>
            <a:off x="1430338" y="3174499"/>
            <a:ext cx="1658937" cy="385763"/>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r>
              <a:rPr lang="en-US" sz="1600" b="1" dirty="0" smtClean="0">
                <a:solidFill>
                  <a:prstClr val="black"/>
                </a:solidFill>
                <a:latin typeface="TH SarabunPSK" panose="020B0500040200020003" pitchFamily="34" charset="-34"/>
                <a:cs typeface="TH SarabunPSK" panose="020B0500040200020003" pitchFamily="34" charset="-34"/>
              </a:rPr>
              <a:t>4.</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Registering property</a:t>
            </a:r>
            <a:endParaRPr lang="en-US" sz="1600" b="1" kern="0" dirty="0">
              <a:solidFill>
                <a:sysClr val="windowText" lastClr="000000"/>
              </a:solidFill>
              <a:cs typeface="Arial" panose="020B0604020202020204" pitchFamily="34" charset="0"/>
            </a:endParaRPr>
          </a:p>
        </p:txBody>
      </p:sp>
      <p:sp>
        <p:nvSpPr>
          <p:cNvPr id="179" name="Rectangle 178"/>
          <p:cNvSpPr/>
          <p:nvPr/>
        </p:nvSpPr>
        <p:spPr bwMode="gray">
          <a:xfrm>
            <a:off x="1430338" y="3663449"/>
            <a:ext cx="1658937" cy="387350"/>
          </a:xfrm>
          <a:prstGeom prst="rect">
            <a:avLst/>
          </a:prstGeom>
          <a:solidFill>
            <a:schemeClr val="accent1">
              <a:lumMod val="40000"/>
              <a:lumOff val="60000"/>
            </a:schemeClr>
          </a:solidFill>
          <a:ln w="6350">
            <a:noFill/>
            <a:miter lim="800000"/>
            <a:headEnd/>
            <a:tailEnd/>
          </a:ln>
          <a:effectLst/>
        </p:spPr>
        <p:txBody>
          <a:bodyPr tIns="72000" rIns="0" bIns="72000" anchor="ctr"/>
          <a:lstStyle/>
          <a:p>
            <a:pPr eaLnBrk="0" hangingPunct="0">
              <a:lnSpc>
                <a:spcPts val="1600"/>
              </a:lnSpc>
              <a:defRPr/>
            </a:pPr>
            <a:r>
              <a:rPr lang="en-US" sz="1600" b="1" dirty="0">
                <a:solidFill>
                  <a:prstClr val="black"/>
                </a:solidFill>
                <a:latin typeface="TH SarabunPSK" panose="020B0500040200020003" pitchFamily="34" charset="-34"/>
                <a:cs typeface="TH SarabunPSK" panose="020B0500040200020003" pitchFamily="34" charset="-34"/>
              </a:rPr>
              <a:t>5. Getting credit</a:t>
            </a:r>
            <a:endParaRPr lang="en-US" sz="1600" b="1" kern="0" dirty="0">
              <a:solidFill>
                <a:sysClr val="windowText" lastClr="000000"/>
              </a:solidFill>
              <a:cs typeface="Arial" panose="020B0604020202020204" pitchFamily="34" charset="0"/>
            </a:endParaRPr>
          </a:p>
        </p:txBody>
      </p:sp>
      <p:sp>
        <p:nvSpPr>
          <p:cNvPr id="180" name="Rectangle 179"/>
          <p:cNvSpPr/>
          <p:nvPr/>
        </p:nvSpPr>
        <p:spPr bwMode="gray">
          <a:xfrm>
            <a:off x="1430338" y="4153987"/>
            <a:ext cx="1658937" cy="385762"/>
          </a:xfrm>
          <a:prstGeom prst="rect">
            <a:avLst/>
          </a:prstGeom>
          <a:solidFill>
            <a:schemeClr val="accent1">
              <a:lumMod val="40000"/>
              <a:lumOff val="60000"/>
            </a:schemeClr>
          </a:solidFill>
          <a:ln w="6350">
            <a:noFill/>
            <a:miter lim="800000"/>
            <a:headEnd/>
            <a:tailEnd/>
          </a:ln>
          <a:effectLst/>
        </p:spPr>
        <p:txBody>
          <a:bodyPr tIns="72000" rIns="0" bIns="72000" anchor="ctr"/>
          <a:lstStyle/>
          <a:p>
            <a:pPr eaLnBrk="0" hangingPunct="0">
              <a:lnSpc>
                <a:spcPts val="1600"/>
              </a:lnSpc>
              <a:defRPr/>
            </a:pPr>
            <a:r>
              <a:rPr lang="en-US" sz="1600" b="1" dirty="0" smtClean="0">
                <a:solidFill>
                  <a:prstClr val="black"/>
                </a:solidFill>
                <a:latin typeface="TH SarabunPSK" panose="020B0500040200020003" pitchFamily="34" charset="-34"/>
                <a:cs typeface="TH SarabunPSK" panose="020B0500040200020003" pitchFamily="34" charset="-34"/>
              </a:rPr>
              <a:t>6</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Protecting minority investors</a:t>
            </a:r>
            <a:endParaRPr lang="en-US" sz="1600" b="1" kern="0" dirty="0">
              <a:solidFill>
                <a:sysClr val="windowText" lastClr="000000"/>
              </a:solidFill>
              <a:cs typeface="Arial" panose="020B0604020202020204" pitchFamily="34" charset="0"/>
            </a:endParaRPr>
          </a:p>
        </p:txBody>
      </p:sp>
      <p:sp>
        <p:nvSpPr>
          <p:cNvPr id="181" name="Rectangle 180"/>
          <p:cNvSpPr/>
          <p:nvPr/>
        </p:nvSpPr>
        <p:spPr bwMode="gray">
          <a:xfrm>
            <a:off x="1430338" y="5135062"/>
            <a:ext cx="1658937" cy="385762"/>
          </a:xfrm>
          <a:prstGeom prst="rect">
            <a:avLst/>
          </a:prstGeom>
          <a:solidFill>
            <a:schemeClr val="accent1">
              <a:lumMod val="40000"/>
              <a:lumOff val="60000"/>
            </a:schemeClr>
          </a:solidFill>
          <a:ln w="6350">
            <a:noFill/>
            <a:miter lim="800000"/>
            <a:headEnd/>
            <a:tailEnd/>
          </a:ln>
          <a:effectLst/>
        </p:spPr>
        <p:txBody>
          <a:bodyPr tIns="72000" rIns="0" bIns="72000" anchor="ctr"/>
          <a:lstStyle/>
          <a:p>
            <a:pPr eaLnBrk="0" hangingPunct="0">
              <a:lnSpc>
                <a:spcPts val="1600"/>
              </a:lnSpc>
              <a:defRPr/>
            </a:pPr>
            <a:r>
              <a:rPr lang="en-US" sz="1600" b="1" dirty="0" smtClean="0">
                <a:solidFill>
                  <a:prstClr val="black"/>
                </a:solidFill>
                <a:latin typeface="TH SarabunPSK" panose="020B0500040200020003" pitchFamily="34" charset="-34"/>
                <a:cs typeface="TH SarabunPSK" panose="020B0500040200020003" pitchFamily="34" charset="-34"/>
              </a:rPr>
              <a:t>8</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Trading across borders</a:t>
            </a:r>
            <a:endParaRPr lang="en-US" sz="1600" b="1" kern="0" dirty="0">
              <a:solidFill>
                <a:sysClr val="windowText" lastClr="000000"/>
              </a:solidFill>
              <a:cs typeface="Arial" panose="020B0604020202020204" pitchFamily="34" charset="0"/>
            </a:endParaRPr>
          </a:p>
        </p:txBody>
      </p:sp>
      <p:sp>
        <p:nvSpPr>
          <p:cNvPr id="182" name="Rectangle 181"/>
          <p:cNvSpPr/>
          <p:nvPr/>
        </p:nvSpPr>
        <p:spPr bwMode="gray">
          <a:xfrm>
            <a:off x="1430338" y="4644524"/>
            <a:ext cx="1658937" cy="385763"/>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r>
              <a:rPr lang="en-US" sz="1600" b="1" dirty="0" smtClean="0">
                <a:solidFill>
                  <a:prstClr val="black"/>
                </a:solidFill>
                <a:latin typeface="TH SarabunPSK" panose="020B0500040200020003" pitchFamily="34" charset="-34"/>
                <a:cs typeface="TH SarabunPSK" panose="020B0500040200020003" pitchFamily="34" charset="-34"/>
              </a:rPr>
              <a:t>7</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a:solidFill>
                  <a:prstClr val="black"/>
                </a:solidFill>
                <a:latin typeface="TH SarabunPSK" panose="020B0500040200020003" pitchFamily="34" charset="-34"/>
                <a:cs typeface="TH SarabunPSK" panose="020B0500040200020003" pitchFamily="34" charset="-34"/>
              </a:rPr>
              <a:t>Paying taxes</a:t>
            </a:r>
            <a:endParaRPr lang="en-US" sz="1600" b="1" kern="0" dirty="0">
              <a:solidFill>
                <a:sysClr val="windowText" lastClr="000000"/>
              </a:solidFill>
              <a:cs typeface="Arial" panose="020B0604020202020204" pitchFamily="34" charset="0"/>
            </a:endParaRPr>
          </a:p>
        </p:txBody>
      </p:sp>
      <p:sp>
        <p:nvSpPr>
          <p:cNvPr id="183" name="Rectangle 182"/>
          <p:cNvSpPr/>
          <p:nvPr/>
        </p:nvSpPr>
        <p:spPr bwMode="gray">
          <a:xfrm>
            <a:off x="1430338" y="5625599"/>
            <a:ext cx="1658937" cy="385763"/>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r>
              <a:rPr lang="en-US" sz="1600" b="1" dirty="0" smtClean="0">
                <a:solidFill>
                  <a:prstClr val="black"/>
                </a:solidFill>
                <a:latin typeface="TH SarabunPSK" panose="020B0500040200020003" pitchFamily="34" charset="-34"/>
                <a:cs typeface="TH SarabunPSK" panose="020B0500040200020003" pitchFamily="34" charset="-34"/>
              </a:rPr>
              <a:t>9</a:t>
            </a:r>
            <a:r>
              <a:rPr lang="th-TH" sz="1600" b="1" dirty="0" smtClean="0">
                <a:solidFill>
                  <a:prstClr val="black"/>
                </a:solidFill>
                <a:latin typeface="TH SarabunPSK" panose="020B0500040200020003" pitchFamily="34" charset="-34"/>
                <a:cs typeface="TH SarabunPSK" panose="020B0500040200020003" pitchFamily="34" charset="-34"/>
              </a:rPr>
              <a:t>.</a:t>
            </a:r>
            <a:r>
              <a:rPr lang="en-US" sz="1600" b="1" dirty="0">
                <a:solidFill>
                  <a:prstClr val="black"/>
                </a:solidFill>
                <a:latin typeface="TH SarabunPSK" panose="020B0500040200020003" pitchFamily="34" charset="-34"/>
                <a:cs typeface="TH SarabunPSK" panose="020B0500040200020003" pitchFamily="34" charset="-34"/>
              </a:rPr>
              <a:t> Enforcing contracts</a:t>
            </a:r>
            <a:endParaRPr lang="en-US" sz="1600" b="1" kern="0" dirty="0">
              <a:solidFill>
                <a:sysClr val="windowText" lastClr="000000"/>
              </a:solidFill>
              <a:cs typeface="Arial" panose="020B0604020202020204" pitchFamily="34" charset="0"/>
            </a:endParaRPr>
          </a:p>
        </p:txBody>
      </p:sp>
      <p:sp>
        <p:nvSpPr>
          <p:cNvPr id="184" name="Rectangle 183"/>
          <p:cNvSpPr/>
          <p:nvPr/>
        </p:nvSpPr>
        <p:spPr bwMode="gray">
          <a:xfrm>
            <a:off x="1430338" y="6114549"/>
            <a:ext cx="1658937" cy="387350"/>
          </a:xfrm>
          <a:prstGeom prst="rect">
            <a:avLst/>
          </a:prstGeom>
          <a:solidFill>
            <a:schemeClr val="accent1">
              <a:lumMod val="40000"/>
              <a:lumOff val="60000"/>
            </a:schemeClr>
          </a:solidFill>
          <a:ln w="6350">
            <a:noFill/>
            <a:miter lim="800000"/>
            <a:headEnd/>
            <a:tailEnd/>
          </a:ln>
          <a:effectLst/>
        </p:spPr>
        <p:txBody>
          <a:bodyPr tIns="72000" rIns="0" bIns="72000" anchor="ctr"/>
          <a:lstStyle/>
          <a:p>
            <a:pPr>
              <a:lnSpc>
                <a:spcPts val="1600"/>
              </a:lnSpc>
              <a:spcAft>
                <a:spcPts val="300"/>
              </a:spcAft>
              <a:defRPr/>
            </a:pPr>
            <a:r>
              <a:rPr lang="th-TH" sz="1600" b="1" dirty="0" smtClean="0">
                <a:solidFill>
                  <a:prstClr val="black"/>
                </a:solidFill>
                <a:latin typeface="TH SarabunPSK" panose="020B0500040200020003" pitchFamily="34" charset="-34"/>
                <a:cs typeface="TH SarabunPSK" panose="020B0500040200020003" pitchFamily="34" charset="-34"/>
              </a:rPr>
              <a:t>1</a:t>
            </a:r>
            <a:r>
              <a:rPr lang="en-US" sz="1600" b="1" dirty="0" smtClean="0">
                <a:solidFill>
                  <a:prstClr val="black"/>
                </a:solidFill>
                <a:latin typeface="TH SarabunPSK" panose="020B0500040200020003" pitchFamily="34" charset="-34"/>
                <a:cs typeface="TH SarabunPSK" panose="020B0500040200020003" pitchFamily="34" charset="-34"/>
              </a:rPr>
              <a:t>0</a:t>
            </a:r>
            <a:r>
              <a:rPr lang="th-TH" sz="1600" b="1" dirty="0" smtClean="0">
                <a:solidFill>
                  <a:prstClr val="black"/>
                </a:solidFill>
                <a:latin typeface="TH SarabunPSK" panose="020B0500040200020003" pitchFamily="34" charset="-34"/>
                <a:cs typeface="TH SarabunPSK" panose="020B0500040200020003" pitchFamily="34" charset="-34"/>
              </a:rPr>
              <a:t>. </a:t>
            </a:r>
            <a:r>
              <a:rPr lang="en-US" sz="1600" b="1" dirty="0" smtClean="0">
                <a:solidFill>
                  <a:prstClr val="black"/>
                </a:solidFill>
                <a:latin typeface="TH SarabunPSK" panose="020B0500040200020003" pitchFamily="34" charset="-34"/>
                <a:cs typeface="TH SarabunPSK" panose="020B0500040200020003" pitchFamily="34" charset="-34"/>
              </a:rPr>
              <a:t>Resolving insolvency</a:t>
            </a:r>
            <a:endParaRPr lang="en-US" sz="1600" b="1" kern="0" dirty="0">
              <a:solidFill>
                <a:sysClr val="windowText" lastClr="000000"/>
              </a:solidFill>
              <a:cs typeface="Arial" panose="020B0604020202020204" pitchFamily="34" charset="0"/>
            </a:endParaRPr>
          </a:p>
        </p:txBody>
      </p:sp>
      <p:sp>
        <p:nvSpPr>
          <p:cNvPr id="185" name="Chevron 184"/>
          <p:cNvSpPr/>
          <p:nvPr/>
        </p:nvSpPr>
        <p:spPr bwMode="gray">
          <a:xfrm rot="5400000">
            <a:off x="-111623" y="4668056"/>
            <a:ext cx="1995760" cy="940588"/>
          </a:xfrm>
          <a:prstGeom prst="chevron">
            <a:avLst>
              <a:gd name="adj" fmla="val 17698"/>
            </a:avLst>
          </a:prstGeom>
          <a:solidFill>
            <a:srgbClr val="002060"/>
          </a:solidFill>
          <a:ln w="6350">
            <a:solidFill>
              <a:srgbClr val="778888">
                <a:lumMod val="20000"/>
                <a:lumOff val="80000"/>
              </a:srgbClr>
            </a:solidFill>
            <a:miter lim="800000"/>
            <a:headEnd/>
            <a:tailEnd/>
          </a:ln>
          <a:effectLst/>
        </p:spPr>
        <p:txBody>
          <a:bodyPr vert="vert270" lIns="0" tIns="0" rIns="0" bIns="0" anchor="ctr"/>
          <a:lstStyle/>
          <a:p>
            <a:pPr algn="ctr">
              <a:defRPr/>
            </a:pPr>
            <a:endParaRPr lang="th-TH" sz="2000" b="1" kern="0" dirty="0">
              <a:solidFill>
                <a:prstClr val="white"/>
              </a:solidFill>
              <a:latin typeface="TH SarabunPSK" panose="020B0500040200020003" pitchFamily="34" charset="-34"/>
              <a:cs typeface="TH SarabunPSK" panose="020B0500040200020003" pitchFamily="34" charset="-34"/>
            </a:endParaRPr>
          </a:p>
          <a:p>
            <a:pPr algn="ctr" eaLnBrk="0" hangingPunct="0">
              <a:defRPr/>
            </a:pPr>
            <a:r>
              <a:rPr lang="en-US" sz="2000" b="1" dirty="0" smtClean="0">
                <a:solidFill>
                  <a:prstClr val="white"/>
                </a:solidFill>
                <a:latin typeface="TH SarabunPSK" panose="020B0500040200020003" pitchFamily="34" charset="-34"/>
                <a:cs typeface="TH SarabunPSK" panose="020B0500040200020003" pitchFamily="34" charset="-34"/>
              </a:rPr>
              <a:t>Doing Business</a:t>
            </a:r>
            <a:endParaRPr lang="en-US" sz="2000" b="1" dirty="0">
              <a:solidFill>
                <a:prstClr val="white"/>
              </a:solidFill>
              <a:latin typeface="TH SarabunPSK" panose="020B0500040200020003" pitchFamily="34" charset="-34"/>
              <a:cs typeface="TH SarabunPSK" panose="020B0500040200020003" pitchFamily="34" charset="-34"/>
            </a:endParaRPr>
          </a:p>
        </p:txBody>
      </p:sp>
      <p:sp>
        <p:nvSpPr>
          <p:cNvPr id="186" name="Chevron 185"/>
          <p:cNvSpPr/>
          <p:nvPr/>
        </p:nvSpPr>
        <p:spPr bwMode="gray">
          <a:xfrm rot="5400000">
            <a:off x="621080" y="5884257"/>
            <a:ext cx="530352" cy="940588"/>
          </a:xfrm>
          <a:prstGeom prst="chevron">
            <a:avLst>
              <a:gd name="adj" fmla="val 24433"/>
            </a:avLst>
          </a:prstGeom>
          <a:solidFill>
            <a:srgbClr val="002060"/>
          </a:solidFill>
          <a:ln w="6350">
            <a:solidFill>
              <a:srgbClr val="778888">
                <a:lumMod val="20000"/>
                <a:lumOff val="80000"/>
              </a:srgbClr>
            </a:solidFill>
            <a:miter lim="800000"/>
            <a:headEnd/>
            <a:tailEnd/>
          </a:ln>
          <a:effectLst/>
        </p:spPr>
        <p:txBody>
          <a:bodyPr vert="vert270" lIns="0" tIns="0" rIns="0" bIns="0" anchor="ctr"/>
          <a:lstStyle/>
          <a:p>
            <a:pPr algn="ctr" eaLnBrk="0" hangingPunct="0">
              <a:defRPr/>
            </a:pPr>
            <a:r>
              <a:rPr lang="en-US" sz="1400" b="1" dirty="0" smtClean="0">
                <a:solidFill>
                  <a:prstClr val="white"/>
                </a:solidFill>
                <a:latin typeface="TH SarabunPSK" panose="020B0500040200020003" pitchFamily="34" charset="-34"/>
                <a:cs typeface="TH SarabunPSK" panose="020B0500040200020003" pitchFamily="34" charset="-34"/>
              </a:rPr>
              <a:t>Business Closed</a:t>
            </a:r>
            <a:endParaRPr lang="en-US" sz="1400" b="1" dirty="0">
              <a:solidFill>
                <a:prstClr val="white"/>
              </a:solidFill>
              <a:latin typeface="TH SarabunPSK" panose="020B0500040200020003" pitchFamily="34" charset="-34"/>
              <a:cs typeface="TH SarabunPSK" panose="020B0500040200020003" pitchFamily="34" charset="-34"/>
            </a:endParaRPr>
          </a:p>
        </p:txBody>
      </p:sp>
      <p:sp>
        <p:nvSpPr>
          <p:cNvPr id="216" name="Rectangle 215"/>
          <p:cNvSpPr/>
          <p:nvPr/>
        </p:nvSpPr>
        <p:spPr bwMode="gray">
          <a:xfrm>
            <a:off x="415925" y="1134562"/>
            <a:ext cx="2673350" cy="400050"/>
          </a:xfrm>
          <a:prstGeom prst="rect">
            <a:avLst/>
          </a:prstGeom>
          <a:solidFill>
            <a:srgbClr val="002060"/>
          </a:solidFill>
          <a:ln w="6350">
            <a:noFill/>
            <a:miter lim="800000"/>
            <a:headEnd/>
            <a:tailEnd/>
          </a:ln>
          <a:effectLst/>
        </p:spPr>
        <p:txBody>
          <a:bodyPr lIns="0" tIns="0" rIns="0" bIns="0" anchor="ctr"/>
          <a:lstStyle/>
          <a:p>
            <a:pPr algn="ctr">
              <a:lnSpc>
                <a:spcPts val="1600"/>
              </a:lnSpc>
              <a:spcAft>
                <a:spcPts val="300"/>
              </a:spcAft>
              <a:defRPr/>
            </a:pPr>
            <a:r>
              <a:rPr lang="en-US" sz="1400" b="1" dirty="0" err="1">
                <a:solidFill>
                  <a:prstClr val="white"/>
                </a:solidFill>
                <a:cs typeface="Arial" panose="020B0604020202020204" pitchFamily="34" charset="0"/>
              </a:rPr>
              <a:t>Eas</a:t>
            </a:r>
            <a:r>
              <a:rPr lang="en-US" sz="1400" b="1" dirty="0">
                <a:solidFill>
                  <a:prstClr val="white"/>
                </a:solidFill>
                <a:cs typeface="Arial" panose="020B0604020202020204" pitchFamily="34" charset="0"/>
              </a:rPr>
              <a:t>e of Doing Business</a:t>
            </a:r>
            <a:endParaRPr lang="en-US" sz="1400" b="1" kern="0" dirty="0">
              <a:solidFill>
                <a:prstClr val="white"/>
              </a:solidFill>
              <a:cs typeface="Arial" panose="020B0604020202020204" pitchFamily="34" charset="0"/>
            </a:endParaRPr>
          </a:p>
        </p:txBody>
      </p:sp>
      <p:sp>
        <p:nvSpPr>
          <p:cNvPr id="218" name="Rectangle 217"/>
          <p:cNvSpPr/>
          <p:nvPr/>
        </p:nvSpPr>
        <p:spPr bwMode="gray">
          <a:xfrm>
            <a:off x="4420526" y="717049"/>
            <a:ext cx="1660525" cy="400050"/>
          </a:xfrm>
          <a:prstGeom prst="rect">
            <a:avLst/>
          </a:prstGeom>
          <a:noFill/>
          <a:ln w="6350">
            <a:noFill/>
            <a:miter lim="800000"/>
            <a:headEnd/>
            <a:tailEnd/>
          </a:ln>
          <a:effectLst/>
        </p:spPr>
        <p:txBody>
          <a:bodyPr lIns="0" tIns="72000" rIns="0" bIns="72000" anchor="ctr"/>
          <a:lstStyle/>
          <a:p>
            <a:pPr algn="ctr">
              <a:lnSpc>
                <a:spcPct val="80000"/>
              </a:lnSpc>
              <a:defRPr/>
            </a:pPr>
            <a:r>
              <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Ranking</a:t>
            </a:r>
            <a:r>
              <a:rPr lang="th-TH"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2016</a:t>
            </a:r>
          </a:p>
          <a:p>
            <a:pPr algn="ctr">
              <a:lnSpc>
                <a:spcPct val="80000"/>
              </a:lnSpc>
              <a:defRPr/>
            </a:pP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(out of 189 Countries)</a:t>
            </a:r>
            <a:endParaRPr lang="th-TH" sz="1200" kern="0" dirty="0">
              <a:solidFill>
                <a:sysClr val="windowText" lastClr="000000"/>
              </a:solidFill>
              <a:latin typeface="Tahoma" panose="020B0604030504040204" pitchFamily="34" charset="0"/>
              <a:ea typeface="Tahoma" panose="020B0604030504040204" pitchFamily="34" charset="0"/>
              <a:cs typeface="Tahoma" panose="020B0604030504040204" pitchFamily="34" charset="0"/>
            </a:endParaRPr>
          </a:p>
        </p:txBody>
      </p:sp>
      <p:sp>
        <p:nvSpPr>
          <p:cNvPr id="592923" name="TextBox 964612"/>
          <p:cNvSpPr txBox="1">
            <a:spLocks noChangeArrowheads="1"/>
          </p:cNvSpPr>
          <p:nvPr/>
        </p:nvSpPr>
        <p:spPr bwMode="auto">
          <a:xfrm>
            <a:off x="-28575" y="6628611"/>
            <a:ext cx="8478838" cy="200055"/>
          </a:xfrm>
          <a:prstGeom prst="rect">
            <a:avLst/>
          </a:prstGeom>
          <a:noFill/>
          <a:ln w="9525">
            <a:noFill/>
            <a:miter lim="800000"/>
            <a:headEnd/>
            <a:tailEnd/>
          </a:ln>
        </p:spPr>
        <p:txBody>
          <a:bodyPr>
            <a:spAutoFit/>
          </a:bodyPr>
          <a:lstStyle/>
          <a:p>
            <a:pPr eaLnBrk="0" hangingPunct="0"/>
            <a:r>
              <a:rPr lang="th-TH" altLang="th-TH" sz="700" i="1" dirty="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en-US" altLang="th-TH" sz="700" i="1" dirty="0" smtClean="0">
                <a:solidFill>
                  <a:srgbClr val="000000"/>
                </a:solidFill>
                <a:latin typeface="Tahoma" panose="020B0604030504040204" pitchFamily="34" charset="0"/>
                <a:ea typeface="Tahoma" panose="020B0604030504040204" pitchFamily="34" charset="0"/>
                <a:cs typeface="Tahoma" panose="020B0604030504040204" pitchFamily="34" charset="0"/>
              </a:rPr>
              <a:t>DB2016 Methodology change to measure Distance to frontier (DTF)</a:t>
            </a:r>
          </a:p>
        </p:txBody>
      </p:sp>
      <p:sp>
        <p:nvSpPr>
          <p:cNvPr id="77" name="Rectangle 76"/>
          <p:cNvSpPr/>
          <p:nvPr/>
        </p:nvSpPr>
        <p:spPr bwMode="gray">
          <a:xfrm>
            <a:off x="3236913" y="1136149"/>
            <a:ext cx="1103312" cy="400050"/>
          </a:xfrm>
          <a:prstGeom prst="rect">
            <a:avLst/>
          </a:prstGeom>
          <a:solidFill>
            <a:schemeClr val="accent5">
              <a:lumMod val="50000"/>
            </a:schemeClr>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b="1" kern="0" dirty="0">
                <a:solidFill>
                  <a:prstClr val="white"/>
                </a:solidFill>
                <a:cs typeface="Arial" panose="020B0604020202020204" pitchFamily="34" charset="0"/>
              </a:rPr>
              <a:t>26/46</a:t>
            </a:r>
          </a:p>
        </p:txBody>
      </p:sp>
      <p:sp>
        <p:nvSpPr>
          <p:cNvPr id="78" name="Rectangle 77"/>
          <p:cNvSpPr/>
          <p:nvPr/>
        </p:nvSpPr>
        <p:spPr bwMode="gray">
          <a:xfrm>
            <a:off x="2921023" y="718637"/>
            <a:ext cx="1660525" cy="400050"/>
          </a:xfrm>
          <a:prstGeom prst="rect">
            <a:avLst/>
          </a:prstGeom>
          <a:noFill/>
          <a:ln w="6350">
            <a:noFill/>
            <a:miter lim="800000"/>
            <a:headEnd/>
            <a:tailEnd/>
          </a:ln>
          <a:effectLst/>
        </p:spPr>
        <p:txBody>
          <a:bodyPr lIns="0" tIns="72000" rIns="0" bIns="72000" anchor="ctr"/>
          <a:lstStyle/>
          <a:p>
            <a:pPr algn="ctr">
              <a:lnSpc>
                <a:spcPct val="80000"/>
              </a:lnSpc>
              <a:defRPr/>
            </a:pPr>
            <a:r>
              <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Ranking</a:t>
            </a:r>
            <a:r>
              <a:rPr lang="th-TH"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2015</a:t>
            </a:r>
          </a:p>
          <a:p>
            <a:pPr algn="ctr">
              <a:lnSpc>
                <a:spcPct val="80000"/>
              </a:lnSpc>
              <a:defRPr/>
            </a:pPr>
            <a:r>
              <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(out of</a:t>
            </a:r>
            <a:r>
              <a:rPr lang="th-TH"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200" dirty="0">
                <a:solidFill>
                  <a:prstClr val="black"/>
                </a:solidFill>
                <a:latin typeface="Tahoma" panose="020B0604030504040204" pitchFamily="34" charset="0"/>
                <a:ea typeface="Tahoma" panose="020B0604030504040204" pitchFamily="34" charset="0"/>
                <a:cs typeface="Tahoma" panose="020B0604030504040204" pitchFamily="34" charset="0"/>
              </a:rPr>
              <a:t>189 </a:t>
            </a:r>
            <a:r>
              <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rPr>
              <a:t>Countries)</a:t>
            </a:r>
            <a:endParaRPr lang="th-TH" sz="1200" kern="0" dirty="0">
              <a:solidFill>
                <a:sysClr val="windowText" lastClr="0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90" name="Straight Connector 89"/>
          <p:cNvCxnSpPr/>
          <p:nvPr/>
        </p:nvCxnSpPr>
        <p:spPr>
          <a:xfrm>
            <a:off x="355600" y="1602874"/>
            <a:ext cx="5578475"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00" name="Rectangle 99"/>
          <p:cNvSpPr/>
          <p:nvPr/>
        </p:nvSpPr>
        <p:spPr bwMode="gray">
          <a:xfrm>
            <a:off x="4535488" y="1688599"/>
            <a:ext cx="1258887" cy="400050"/>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 96 (-5)</a:t>
            </a:r>
          </a:p>
        </p:txBody>
      </p:sp>
      <p:sp>
        <p:nvSpPr>
          <p:cNvPr id="101" name="Rectangle 100"/>
          <p:cNvSpPr/>
          <p:nvPr/>
        </p:nvSpPr>
        <p:spPr bwMode="gray">
          <a:xfrm>
            <a:off x="4535488" y="2193424"/>
            <a:ext cx="1258887" cy="385763"/>
          </a:xfrm>
          <a:prstGeom prst="rect">
            <a:avLst/>
          </a:prstGeom>
          <a:solidFill>
            <a:srgbClr val="92D050"/>
          </a:solidFill>
          <a:ln w="6350">
            <a:noFill/>
            <a:miter lim="800000"/>
            <a:headEnd/>
            <a:tailEnd/>
          </a:ln>
          <a:effectLst/>
        </p:spPr>
        <p:txBody>
          <a:bodyPr lIns="274320" tIns="0" rIns="0" bIns="0" anchor="ctr"/>
          <a:lstStyle/>
          <a:p>
            <a:pPr>
              <a:lnSpc>
                <a:spcPts val="1200"/>
              </a:lnSpc>
              <a:defRPr/>
            </a:pPr>
            <a:r>
              <a:rPr lang="en-US" sz="1400" kern="0" dirty="0" smtClean="0">
                <a:solidFill>
                  <a:sysClr val="windowText" lastClr="000000"/>
                </a:solidFill>
                <a:cs typeface="Arial" panose="020B0604020202020204" pitchFamily="34" charset="0"/>
              </a:rPr>
              <a:t>** 39 </a:t>
            </a:r>
            <a:r>
              <a:rPr lang="en-US" sz="1400" kern="0" dirty="0">
                <a:solidFill>
                  <a:sysClr val="windowText" lastClr="000000"/>
                </a:solidFill>
                <a:cs typeface="Arial" panose="020B0604020202020204" pitchFamily="34" charset="0"/>
              </a:rPr>
              <a:t>(+8)</a:t>
            </a:r>
          </a:p>
        </p:txBody>
      </p:sp>
      <p:sp>
        <p:nvSpPr>
          <p:cNvPr id="102" name="Rectangle 101"/>
          <p:cNvSpPr/>
          <p:nvPr/>
        </p:nvSpPr>
        <p:spPr bwMode="gray">
          <a:xfrm>
            <a:off x="4535488" y="2683962"/>
            <a:ext cx="1258887" cy="385762"/>
          </a:xfrm>
          <a:prstGeom prst="rect">
            <a:avLst/>
          </a:prstGeom>
          <a:solidFill>
            <a:schemeClr val="accent1">
              <a:lumMod val="20000"/>
              <a:lumOff val="80000"/>
            </a:schemeClr>
          </a:solidFill>
          <a:ln w="6350">
            <a:solidFill>
              <a:schemeClr val="accent5">
                <a:lumMod val="40000"/>
                <a:lumOff val="60000"/>
              </a:schemeClr>
            </a:solidFill>
            <a:miter lim="800000"/>
            <a:headEnd/>
            <a:tailEnd/>
          </a:ln>
          <a:effectLst/>
        </p:spPr>
        <p:txBody>
          <a:bodyPr lIns="274320" tIns="0" rIns="0" bIns="0" anchor="ctr"/>
          <a:lstStyle/>
          <a:p>
            <a:pPr>
              <a:lnSpc>
                <a:spcPts val="1200"/>
              </a:lnSpc>
              <a:defRPr/>
            </a:pPr>
            <a:r>
              <a:rPr lang="en-US" sz="1400" kern="0" dirty="0">
                <a:solidFill>
                  <a:sysClr val="windowText" lastClr="000000"/>
                </a:solidFill>
                <a:cs typeface="Arial" panose="020B0604020202020204" pitchFamily="34" charset="0"/>
              </a:rPr>
              <a:t>     11 </a:t>
            </a:r>
          </a:p>
        </p:txBody>
      </p:sp>
      <p:sp>
        <p:nvSpPr>
          <p:cNvPr id="103" name="Rectangle 102"/>
          <p:cNvSpPr/>
          <p:nvPr/>
        </p:nvSpPr>
        <p:spPr bwMode="gray">
          <a:xfrm>
            <a:off x="4535488" y="3174499"/>
            <a:ext cx="1258887" cy="385763"/>
          </a:xfrm>
          <a:prstGeom prst="rect">
            <a:avLst/>
          </a:prstGeom>
          <a:solidFill>
            <a:schemeClr val="accent1">
              <a:lumMod val="20000"/>
              <a:lumOff val="80000"/>
            </a:schemeClr>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black"/>
                </a:solidFill>
                <a:cs typeface="Arial" panose="020B0604020202020204" pitchFamily="34" charset="0"/>
              </a:rPr>
              <a:t>57 </a:t>
            </a:r>
          </a:p>
        </p:txBody>
      </p:sp>
      <p:sp>
        <p:nvSpPr>
          <p:cNvPr id="104" name="Rectangle 103"/>
          <p:cNvSpPr/>
          <p:nvPr/>
        </p:nvSpPr>
        <p:spPr bwMode="gray">
          <a:xfrm>
            <a:off x="4535488" y="3663449"/>
            <a:ext cx="1258887" cy="387350"/>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97 (-7)</a:t>
            </a:r>
          </a:p>
        </p:txBody>
      </p:sp>
      <p:sp>
        <p:nvSpPr>
          <p:cNvPr id="105" name="Rectangle 104"/>
          <p:cNvSpPr/>
          <p:nvPr/>
        </p:nvSpPr>
        <p:spPr bwMode="gray">
          <a:xfrm>
            <a:off x="4535488" y="4153987"/>
            <a:ext cx="1258887" cy="385762"/>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36 (-3)</a:t>
            </a:r>
          </a:p>
        </p:txBody>
      </p:sp>
      <p:sp>
        <p:nvSpPr>
          <p:cNvPr id="106" name="Rectangle 105"/>
          <p:cNvSpPr/>
          <p:nvPr/>
        </p:nvSpPr>
        <p:spPr bwMode="gray">
          <a:xfrm>
            <a:off x="4535488" y="5135062"/>
            <a:ext cx="1258887" cy="385762"/>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56 (-1)</a:t>
            </a:r>
          </a:p>
        </p:txBody>
      </p:sp>
      <p:sp>
        <p:nvSpPr>
          <p:cNvPr id="107" name="Rectangle 106"/>
          <p:cNvSpPr/>
          <p:nvPr/>
        </p:nvSpPr>
        <p:spPr bwMode="gray">
          <a:xfrm>
            <a:off x="4535488" y="4644524"/>
            <a:ext cx="1258887" cy="385763"/>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70 (-8)</a:t>
            </a:r>
          </a:p>
        </p:txBody>
      </p:sp>
      <p:sp>
        <p:nvSpPr>
          <p:cNvPr id="108" name="Rectangle 107"/>
          <p:cNvSpPr/>
          <p:nvPr/>
        </p:nvSpPr>
        <p:spPr bwMode="gray">
          <a:xfrm>
            <a:off x="4535488" y="5625599"/>
            <a:ext cx="1258887" cy="385763"/>
          </a:xfrm>
          <a:prstGeom prst="rect">
            <a:avLst/>
          </a:prstGeom>
          <a:solidFill>
            <a:schemeClr val="accent1">
              <a:lumMod val="20000"/>
              <a:lumOff val="80000"/>
            </a:schemeClr>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black"/>
                </a:solidFill>
                <a:cs typeface="Arial" panose="020B0604020202020204" pitchFamily="34" charset="0"/>
              </a:rPr>
              <a:t>57 </a:t>
            </a:r>
          </a:p>
        </p:txBody>
      </p:sp>
      <p:sp>
        <p:nvSpPr>
          <p:cNvPr id="109" name="Rectangle 108"/>
          <p:cNvSpPr/>
          <p:nvPr/>
        </p:nvSpPr>
        <p:spPr bwMode="gray">
          <a:xfrm>
            <a:off x="4535488" y="6114549"/>
            <a:ext cx="1258887" cy="387350"/>
          </a:xfrm>
          <a:prstGeom prst="rect">
            <a:avLst/>
          </a:prstGeom>
          <a:solidFill>
            <a:srgbClr val="C00000"/>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prstClr val="white"/>
                </a:solidFill>
                <a:cs typeface="Arial" panose="020B0604020202020204" pitchFamily="34" charset="0"/>
              </a:rPr>
              <a:t>49 (-4)</a:t>
            </a:r>
          </a:p>
        </p:txBody>
      </p:sp>
      <p:sp>
        <p:nvSpPr>
          <p:cNvPr id="110" name="Rectangle 109"/>
          <p:cNvSpPr/>
          <p:nvPr/>
        </p:nvSpPr>
        <p:spPr bwMode="gray">
          <a:xfrm>
            <a:off x="4535488" y="1134562"/>
            <a:ext cx="1258887" cy="400050"/>
          </a:xfrm>
          <a:prstGeom prst="rect">
            <a:avLst/>
          </a:prstGeom>
          <a:solidFill>
            <a:schemeClr val="accent5">
              <a:lumMod val="50000"/>
            </a:schemeClr>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b="1" kern="0" dirty="0">
                <a:solidFill>
                  <a:prstClr val="white"/>
                </a:solidFill>
                <a:cs typeface="Arial" panose="020B0604020202020204" pitchFamily="34" charset="0"/>
              </a:rPr>
              <a:t>49 (-3)</a:t>
            </a:r>
          </a:p>
        </p:txBody>
      </p:sp>
      <p:sp>
        <p:nvSpPr>
          <p:cNvPr id="111" name="Down Arrow 110"/>
          <p:cNvSpPr/>
          <p:nvPr/>
        </p:nvSpPr>
        <p:spPr>
          <a:xfrm>
            <a:off x="5535613" y="1210762"/>
            <a:ext cx="168275" cy="184150"/>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2" name="Down Arrow 111"/>
          <p:cNvSpPr/>
          <p:nvPr/>
        </p:nvSpPr>
        <p:spPr>
          <a:xfrm>
            <a:off x="5532438" y="1794962"/>
            <a:ext cx="168275" cy="18415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3" name="Down Arrow 112"/>
          <p:cNvSpPr/>
          <p:nvPr/>
        </p:nvSpPr>
        <p:spPr>
          <a:xfrm>
            <a:off x="5532438" y="4238124"/>
            <a:ext cx="168275" cy="18573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4" name="Down Arrow 113"/>
          <p:cNvSpPr/>
          <p:nvPr/>
        </p:nvSpPr>
        <p:spPr>
          <a:xfrm>
            <a:off x="5532438" y="5230312"/>
            <a:ext cx="168275" cy="185737"/>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5" name="Down Arrow 114"/>
          <p:cNvSpPr/>
          <p:nvPr/>
        </p:nvSpPr>
        <p:spPr>
          <a:xfrm>
            <a:off x="5532438" y="4733424"/>
            <a:ext cx="168275" cy="18573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6" name="Down Arrow 115"/>
          <p:cNvSpPr/>
          <p:nvPr/>
        </p:nvSpPr>
        <p:spPr>
          <a:xfrm>
            <a:off x="5532438" y="6205037"/>
            <a:ext cx="168275" cy="185737"/>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17" name="Equal 116"/>
          <p:cNvSpPr/>
          <p:nvPr/>
        </p:nvSpPr>
        <p:spPr>
          <a:xfrm>
            <a:off x="5502275" y="3266574"/>
            <a:ext cx="228600" cy="190500"/>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8" name="Equal 117"/>
          <p:cNvSpPr/>
          <p:nvPr/>
        </p:nvSpPr>
        <p:spPr>
          <a:xfrm>
            <a:off x="5502275" y="2761749"/>
            <a:ext cx="228600" cy="190500"/>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9" name="Equal 118"/>
          <p:cNvSpPr/>
          <p:nvPr/>
        </p:nvSpPr>
        <p:spPr>
          <a:xfrm>
            <a:off x="5502275" y="5704974"/>
            <a:ext cx="228600" cy="190500"/>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20" name="Down Arrow 119"/>
          <p:cNvSpPr/>
          <p:nvPr/>
        </p:nvSpPr>
        <p:spPr>
          <a:xfrm>
            <a:off x="5532438" y="3771399"/>
            <a:ext cx="168275" cy="18573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21" name="Down Arrow 120"/>
          <p:cNvSpPr/>
          <p:nvPr/>
        </p:nvSpPr>
        <p:spPr>
          <a:xfrm flipH="1" flipV="1">
            <a:off x="5572459" y="2288674"/>
            <a:ext cx="168275" cy="185738"/>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eaLnBrk="0" hangingPunct="0">
              <a:defRPr/>
            </a:pPr>
            <a:endParaRPr lang="en-US" sz="1400">
              <a:solidFill>
                <a:prstClr val="white"/>
              </a:solidFill>
            </a:endParaRPr>
          </a:p>
        </p:txBody>
      </p:sp>
      <p:sp>
        <p:nvSpPr>
          <p:cNvPr id="122" name="Rectangle 121"/>
          <p:cNvSpPr/>
          <p:nvPr/>
        </p:nvSpPr>
        <p:spPr bwMode="gray">
          <a:xfrm>
            <a:off x="3263900" y="1690187"/>
            <a:ext cx="1044575" cy="400050"/>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91</a:t>
            </a:r>
          </a:p>
        </p:txBody>
      </p:sp>
      <p:sp>
        <p:nvSpPr>
          <p:cNvPr id="123" name="Rectangle 122"/>
          <p:cNvSpPr/>
          <p:nvPr/>
        </p:nvSpPr>
        <p:spPr bwMode="gray">
          <a:xfrm>
            <a:off x="3263900" y="2195012"/>
            <a:ext cx="1044575" cy="385762"/>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47</a:t>
            </a:r>
          </a:p>
        </p:txBody>
      </p:sp>
      <p:sp>
        <p:nvSpPr>
          <p:cNvPr id="124" name="Rectangle 123"/>
          <p:cNvSpPr/>
          <p:nvPr/>
        </p:nvSpPr>
        <p:spPr bwMode="gray">
          <a:xfrm>
            <a:off x="3263900" y="2685549"/>
            <a:ext cx="1044575" cy="385763"/>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11</a:t>
            </a:r>
          </a:p>
        </p:txBody>
      </p:sp>
      <p:sp>
        <p:nvSpPr>
          <p:cNvPr id="125" name="Rectangle 124"/>
          <p:cNvSpPr/>
          <p:nvPr/>
        </p:nvSpPr>
        <p:spPr bwMode="gray">
          <a:xfrm>
            <a:off x="3263900" y="3176087"/>
            <a:ext cx="1044575" cy="385762"/>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57</a:t>
            </a:r>
          </a:p>
        </p:txBody>
      </p:sp>
      <p:sp>
        <p:nvSpPr>
          <p:cNvPr id="126" name="Rectangle 125"/>
          <p:cNvSpPr/>
          <p:nvPr/>
        </p:nvSpPr>
        <p:spPr bwMode="gray">
          <a:xfrm>
            <a:off x="3263900" y="3665037"/>
            <a:ext cx="1044575" cy="387350"/>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90</a:t>
            </a:r>
          </a:p>
        </p:txBody>
      </p:sp>
      <p:sp>
        <p:nvSpPr>
          <p:cNvPr id="127" name="Rectangle 126"/>
          <p:cNvSpPr/>
          <p:nvPr/>
        </p:nvSpPr>
        <p:spPr bwMode="gray">
          <a:xfrm>
            <a:off x="3263900" y="4155574"/>
            <a:ext cx="1044575" cy="385763"/>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33</a:t>
            </a:r>
          </a:p>
        </p:txBody>
      </p:sp>
      <p:sp>
        <p:nvSpPr>
          <p:cNvPr id="128" name="Rectangle 127"/>
          <p:cNvSpPr/>
          <p:nvPr/>
        </p:nvSpPr>
        <p:spPr bwMode="gray">
          <a:xfrm>
            <a:off x="3263900" y="5136649"/>
            <a:ext cx="1044575" cy="385763"/>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55</a:t>
            </a:r>
          </a:p>
        </p:txBody>
      </p:sp>
      <p:sp>
        <p:nvSpPr>
          <p:cNvPr id="129" name="Rectangle 128"/>
          <p:cNvSpPr/>
          <p:nvPr/>
        </p:nvSpPr>
        <p:spPr bwMode="gray">
          <a:xfrm>
            <a:off x="3263900" y="4646112"/>
            <a:ext cx="1044575" cy="385762"/>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62</a:t>
            </a:r>
          </a:p>
        </p:txBody>
      </p:sp>
      <p:sp>
        <p:nvSpPr>
          <p:cNvPr id="130" name="Rectangle 129"/>
          <p:cNvSpPr/>
          <p:nvPr/>
        </p:nvSpPr>
        <p:spPr bwMode="gray">
          <a:xfrm>
            <a:off x="3263900" y="5627187"/>
            <a:ext cx="1044575" cy="385762"/>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57</a:t>
            </a:r>
          </a:p>
        </p:txBody>
      </p:sp>
      <p:sp>
        <p:nvSpPr>
          <p:cNvPr id="131" name="Rectangle 130"/>
          <p:cNvSpPr/>
          <p:nvPr/>
        </p:nvSpPr>
        <p:spPr bwMode="gray">
          <a:xfrm>
            <a:off x="3263900" y="6116137"/>
            <a:ext cx="1044575" cy="387350"/>
          </a:xfrm>
          <a:prstGeom prst="rect">
            <a:avLst/>
          </a:prstGeom>
          <a:solidFill>
            <a:sysClr val="window" lastClr="FFFFFF"/>
          </a:solidFill>
          <a:ln w="6350">
            <a:solidFill>
              <a:schemeClr val="accent5">
                <a:lumMod val="40000"/>
                <a:lumOff val="60000"/>
              </a:schemeClr>
            </a:solidFill>
            <a:miter lim="800000"/>
            <a:headEnd/>
            <a:tailEnd/>
          </a:ln>
          <a:effectLst/>
        </p:spPr>
        <p:txBody>
          <a:bodyPr lIns="0" tIns="0" rIns="0" bIns="0" anchor="ctr"/>
          <a:lstStyle/>
          <a:p>
            <a:pPr algn="ctr">
              <a:lnSpc>
                <a:spcPts val="1200"/>
              </a:lnSpc>
              <a:defRPr/>
            </a:pPr>
            <a:r>
              <a:rPr lang="en-US" sz="1400" kern="0" dirty="0">
                <a:solidFill>
                  <a:sysClr val="windowText" lastClr="000000"/>
                </a:solidFill>
                <a:cs typeface="Arial" panose="020B0604020202020204" pitchFamily="34" charset="0"/>
              </a:rPr>
              <a:t>45</a:t>
            </a:r>
          </a:p>
        </p:txBody>
      </p:sp>
      <p:sp>
        <p:nvSpPr>
          <p:cNvPr id="592969" name="TextBox 33"/>
          <p:cNvSpPr txBox="1">
            <a:spLocks noChangeArrowheads="1"/>
          </p:cNvSpPr>
          <p:nvPr/>
        </p:nvSpPr>
        <p:spPr bwMode="auto">
          <a:xfrm>
            <a:off x="38100" y="163789"/>
            <a:ext cx="8197850" cy="369332"/>
          </a:xfrm>
          <a:prstGeom prst="rect">
            <a:avLst/>
          </a:prstGeom>
          <a:noFill/>
          <a:ln w="9525">
            <a:noFill/>
            <a:miter lim="800000"/>
            <a:headEnd/>
            <a:tailEnd/>
          </a:ln>
        </p:spPr>
        <p:txBody>
          <a:bodyPr wrap="square" anchor="ctr">
            <a:spAutoFit/>
          </a:bodyPr>
          <a:lstStyle/>
          <a:p>
            <a:r>
              <a:rPr lang="en-US" altLang="th-TH" sz="1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 Challenge: Investor Trust </a:t>
            </a:r>
            <a:endParaRPr lang="th-TH" altLang="th-TH" sz="1800" b="1"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592970" name="Picture 82"/>
          <p:cNvPicPr>
            <a:picLocks noChangeAspect="1"/>
          </p:cNvPicPr>
          <p:nvPr/>
        </p:nvPicPr>
        <p:blipFill>
          <a:blip r:embed="rId3" cstate="print"/>
          <a:srcRect/>
          <a:stretch>
            <a:fillRect/>
          </a:stretch>
        </p:blipFill>
        <p:spPr bwMode="auto">
          <a:xfrm>
            <a:off x="9005888" y="31750"/>
            <a:ext cx="823912" cy="619125"/>
          </a:xfrm>
          <a:prstGeom prst="rect">
            <a:avLst/>
          </a:prstGeom>
          <a:noFill/>
          <a:ln w="9525">
            <a:noFill/>
            <a:miter lim="800000"/>
            <a:headEnd/>
            <a:tailEnd/>
          </a:ln>
        </p:spPr>
      </p:pic>
      <p:sp>
        <p:nvSpPr>
          <p:cNvPr id="592971" name="Slide Number Placeholder 3"/>
          <p:cNvSpPr>
            <a:spLocks noGrp="1"/>
          </p:cNvSpPr>
          <p:nvPr>
            <p:ph type="sldNum" sz="quarter" idx="12"/>
          </p:nvPr>
        </p:nvSpPr>
        <p:spPr bwMode="auto">
          <a:xfrm>
            <a:off x="7640227" y="6519393"/>
            <a:ext cx="2208213" cy="325437"/>
          </a:xfrm>
          <a:noFill/>
          <a:ln>
            <a:miter lim="800000"/>
            <a:headEnd/>
            <a:tailEnd/>
          </a:ln>
        </p:spPr>
        <p:txBody>
          <a:bodyPr/>
          <a:lstStyle/>
          <a:p>
            <a:fld id="{762AA9D2-600D-4B2A-BD95-72420B9142C5}" type="slidenum">
              <a:rPr lang="th-TH" altLang="en-US" sz="1000" smtClean="0">
                <a:solidFill>
                  <a:prstClr val="black"/>
                </a:solidFill>
                <a:latin typeface="Tahoma" panose="020B0604030504040204" pitchFamily="34" charset="0"/>
                <a:ea typeface="Tahoma" panose="020B0604030504040204" pitchFamily="34" charset="0"/>
                <a:cs typeface="Tahoma" panose="020B0604030504040204" pitchFamily="34" charset="0"/>
              </a:rPr>
              <a:pPr/>
              <a:t>4</a:t>
            </a:fld>
            <a:endParaRPr lang="th-TH" altLang="en-US" sz="100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76" name="TextBox 75"/>
          <p:cNvSpPr txBox="1"/>
          <p:nvPr/>
        </p:nvSpPr>
        <p:spPr>
          <a:xfrm>
            <a:off x="6252752" y="4659867"/>
            <a:ext cx="3249613" cy="431800"/>
          </a:xfrm>
          <a:prstGeom prst="rect">
            <a:avLst/>
          </a:prstGeom>
          <a:noFill/>
          <a:ln>
            <a:solidFill>
              <a:schemeClr val="bg1">
                <a:lumMod val="65000"/>
              </a:schemeClr>
            </a:solidFill>
          </a:ln>
        </p:spPr>
        <p:txBody>
          <a:bodyPr/>
          <a:lstStyle/>
          <a:p>
            <a:pPr eaLnBrk="0" hangingPunct="0">
              <a:defRPr/>
            </a:pPr>
            <a:endParaRPr lang="en-US" dirty="0">
              <a:solidFill>
                <a:prstClr val="black"/>
              </a:solidFill>
              <a:latin typeface="Arial" charset="0"/>
            </a:endParaRPr>
          </a:p>
        </p:txBody>
      </p:sp>
      <p:sp>
        <p:nvSpPr>
          <p:cNvPr id="79" name="TextBox 78"/>
          <p:cNvSpPr txBox="1"/>
          <p:nvPr/>
        </p:nvSpPr>
        <p:spPr>
          <a:xfrm>
            <a:off x="6244815" y="5151992"/>
            <a:ext cx="3249612" cy="431800"/>
          </a:xfrm>
          <a:prstGeom prst="rect">
            <a:avLst/>
          </a:prstGeom>
          <a:noFill/>
          <a:ln>
            <a:solidFill>
              <a:schemeClr val="bg1">
                <a:lumMod val="65000"/>
              </a:schemeClr>
            </a:solidFill>
          </a:ln>
        </p:spPr>
        <p:txBody>
          <a:bodyPr/>
          <a:lstStyle/>
          <a:p>
            <a:pPr eaLnBrk="0" hangingPunct="0">
              <a:defRPr/>
            </a:pPr>
            <a:endParaRPr lang="en-US" dirty="0">
              <a:solidFill>
                <a:prstClr val="black"/>
              </a:solidFill>
              <a:latin typeface="Arial" charset="0"/>
            </a:endParaRPr>
          </a:p>
        </p:txBody>
      </p:sp>
      <p:sp>
        <p:nvSpPr>
          <p:cNvPr id="80" name="TextBox 79"/>
          <p:cNvSpPr txBox="1"/>
          <p:nvPr/>
        </p:nvSpPr>
        <p:spPr>
          <a:xfrm>
            <a:off x="6244815" y="5653642"/>
            <a:ext cx="3249612" cy="431800"/>
          </a:xfrm>
          <a:prstGeom prst="rect">
            <a:avLst/>
          </a:prstGeom>
          <a:noFill/>
          <a:ln>
            <a:solidFill>
              <a:schemeClr val="bg1">
                <a:lumMod val="65000"/>
              </a:schemeClr>
            </a:solidFill>
          </a:ln>
        </p:spPr>
        <p:txBody>
          <a:bodyPr/>
          <a:lstStyle/>
          <a:p>
            <a:pPr eaLnBrk="0" hangingPunct="0">
              <a:defRPr/>
            </a:pPr>
            <a:endParaRPr lang="en-US" dirty="0">
              <a:solidFill>
                <a:prstClr val="black"/>
              </a:solidFill>
              <a:latin typeface="Arial" charset="0"/>
            </a:endParaRPr>
          </a:p>
        </p:txBody>
      </p:sp>
      <p:pic>
        <p:nvPicPr>
          <p:cNvPr id="81" name="Picture 196"/>
          <p:cNvPicPr>
            <a:picLocks noChangeAspect="1"/>
          </p:cNvPicPr>
          <p:nvPr/>
        </p:nvPicPr>
        <p:blipFill>
          <a:blip r:embed="rId4" cstate="print"/>
          <a:srcRect/>
          <a:stretch>
            <a:fillRect/>
          </a:stretch>
        </p:blipFill>
        <p:spPr bwMode="auto">
          <a:xfrm>
            <a:off x="6308315" y="5680629"/>
            <a:ext cx="350837" cy="328613"/>
          </a:xfrm>
          <a:prstGeom prst="rect">
            <a:avLst/>
          </a:prstGeom>
          <a:noFill/>
          <a:ln w="9525">
            <a:noFill/>
            <a:miter lim="800000"/>
            <a:headEnd/>
            <a:tailEnd/>
          </a:ln>
        </p:spPr>
      </p:pic>
      <p:pic>
        <p:nvPicPr>
          <p:cNvPr id="83" name="Picture 2"/>
          <p:cNvPicPr>
            <a:picLocks noChangeAspect="1" noChangeArrowheads="1"/>
          </p:cNvPicPr>
          <p:nvPr/>
        </p:nvPicPr>
        <p:blipFill>
          <a:blip r:embed="rId5" cstate="print"/>
          <a:srcRect/>
          <a:stretch>
            <a:fillRect/>
          </a:stretch>
        </p:blipFill>
        <p:spPr bwMode="auto">
          <a:xfrm>
            <a:off x="6273390" y="4685267"/>
            <a:ext cx="385762" cy="347662"/>
          </a:xfrm>
          <a:prstGeom prst="rect">
            <a:avLst/>
          </a:prstGeom>
          <a:noFill/>
          <a:ln w="9525">
            <a:noFill/>
            <a:miter lim="800000"/>
            <a:headEnd/>
            <a:tailEnd/>
          </a:ln>
        </p:spPr>
      </p:pic>
      <p:pic>
        <p:nvPicPr>
          <p:cNvPr id="84" name="Picture 3"/>
          <p:cNvPicPr>
            <a:picLocks noChangeAspect="1" noChangeArrowheads="1"/>
          </p:cNvPicPr>
          <p:nvPr/>
        </p:nvPicPr>
        <p:blipFill>
          <a:blip r:embed="rId6" cstate="print"/>
          <a:srcRect/>
          <a:stretch>
            <a:fillRect/>
          </a:stretch>
        </p:blipFill>
        <p:spPr bwMode="auto">
          <a:xfrm>
            <a:off x="6363877" y="5209142"/>
            <a:ext cx="204788" cy="300037"/>
          </a:xfrm>
          <a:prstGeom prst="rect">
            <a:avLst/>
          </a:prstGeom>
          <a:noFill/>
          <a:ln w="9525">
            <a:noFill/>
            <a:miter lim="800000"/>
            <a:headEnd/>
            <a:tailEnd/>
          </a:ln>
        </p:spPr>
      </p:pic>
      <p:sp>
        <p:nvSpPr>
          <p:cNvPr id="86" name="Rectangle 85"/>
          <p:cNvSpPr/>
          <p:nvPr/>
        </p:nvSpPr>
        <p:spPr bwMode="gray">
          <a:xfrm>
            <a:off x="7147176" y="4431883"/>
            <a:ext cx="1660525" cy="400050"/>
          </a:xfrm>
          <a:prstGeom prst="rect">
            <a:avLst/>
          </a:prstGeom>
          <a:noFill/>
          <a:ln w="6350">
            <a:noFill/>
            <a:miter lim="800000"/>
            <a:headEnd/>
            <a:tailEnd/>
          </a:ln>
          <a:effectLst/>
        </p:spPr>
        <p:txBody>
          <a:bodyPr lIns="0" tIns="72000" rIns="0" bIns="72000" anchor="ctr"/>
          <a:lstStyle/>
          <a:p>
            <a:pPr algn="ctr">
              <a:lnSpc>
                <a:spcPts val="1800"/>
              </a:lnSpc>
              <a:defRPr/>
            </a:pPr>
            <a:r>
              <a:rPr lang="en-US" sz="12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Main Challenges</a:t>
            </a:r>
            <a:endParaRPr lang="th-TH" sz="12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lnSpc>
                <a:spcPts val="1800"/>
              </a:lnSpc>
              <a:defRPr/>
            </a:pPr>
            <a:endParaRPr lang="th-TH" sz="1100" b="1" kern="0" dirty="0">
              <a:solidFill>
                <a:sysClr val="windowText" lastClr="000000"/>
              </a:solidFill>
              <a:latin typeface="Tahoma" panose="020B0604030504040204" pitchFamily="34" charset="0"/>
              <a:ea typeface="Tahoma" panose="020B0604030504040204" pitchFamily="34" charset="0"/>
              <a:cs typeface="Tahoma" panose="020B0604030504040204" pitchFamily="34" charset="0"/>
            </a:endParaRPr>
          </a:p>
        </p:txBody>
      </p:sp>
      <p:sp>
        <p:nvSpPr>
          <p:cNvPr id="87" name="TextBox 964613"/>
          <p:cNvSpPr txBox="1">
            <a:spLocks noChangeArrowheads="1"/>
          </p:cNvSpPr>
          <p:nvPr/>
        </p:nvSpPr>
        <p:spPr bwMode="auto">
          <a:xfrm>
            <a:off x="6686139" y="4810977"/>
            <a:ext cx="2828925" cy="153888"/>
          </a:xfrm>
          <a:prstGeom prst="rect">
            <a:avLst/>
          </a:prstGeom>
          <a:noFill/>
          <a:ln w="9525">
            <a:noFill/>
            <a:miter lim="800000"/>
            <a:headEnd/>
            <a:tailEnd/>
          </a:ln>
        </p:spPr>
        <p:txBody>
          <a:bodyPr wrap="square" lIns="0" tIns="0" rIns="0" bIns="0">
            <a:spAutoFit/>
          </a:bodyPr>
          <a:lstStyle/>
          <a:p>
            <a:pPr eaLnBrk="0" hangingPunct="0"/>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Long time consuming/ too many procedures</a:t>
            </a:r>
          </a:p>
        </p:txBody>
      </p:sp>
      <p:sp>
        <p:nvSpPr>
          <p:cNvPr id="88" name="TextBox 237"/>
          <p:cNvSpPr txBox="1">
            <a:spLocks noChangeArrowheads="1"/>
          </p:cNvSpPr>
          <p:nvPr/>
        </p:nvSpPr>
        <p:spPr bwMode="auto">
          <a:xfrm>
            <a:off x="6700427" y="5303089"/>
            <a:ext cx="1511300" cy="153888"/>
          </a:xfrm>
          <a:prstGeom prst="rect">
            <a:avLst/>
          </a:prstGeom>
          <a:noFill/>
          <a:ln w="9525">
            <a:noFill/>
            <a:miter lim="800000"/>
            <a:headEnd/>
            <a:tailEnd/>
          </a:ln>
        </p:spPr>
        <p:txBody>
          <a:bodyPr lIns="0" tIns="0" rIns="0" bIns="0">
            <a:spAutoFit/>
          </a:bodyPr>
          <a:lstStyle/>
          <a:p>
            <a:pPr eaLnBrk="0" hangingPunct="0"/>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High Cost (fee/payment)</a:t>
            </a:r>
            <a:endParaRPr lang="th-TH"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89" name="TextBox 238"/>
          <p:cNvSpPr txBox="1">
            <a:spLocks noChangeArrowheads="1"/>
          </p:cNvSpPr>
          <p:nvPr/>
        </p:nvSpPr>
        <p:spPr bwMode="auto">
          <a:xfrm>
            <a:off x="6700427" y="5774920"/>
            <a:ext cx="2411413" cy="166712"/>
          </a:xfrm>
          <a:prstGeom prst="rect">
            <a:avLst/>
          </a:prstGeom>
          <a:noFill/>
          <a:ln w="9525">
            <a:noFill/>
            <a:miter lim="800000"/>
            <a:headEnd/>
            <a:tailEnd/>
          </a:ln>
        </p:spPr>
        <p:txBody>
          <a:bodyPr lIns="0" tIns="0" rIns="0" bIns="0">
            <a:spAutoFit/>
          </a:bodyPr>
          <a:lstStyle/>
          <a:p>
            <a:pPr eaLnBrk="0" hangingPunct="0">
              <a:lnSpc>
                <a:spcPts val="1300"/>
              </a:lnSpc>
            </a:pPr>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Laws and regulations are not effective  </a:t>
            </a:r>
            <a:endParaRPr lang="th-TH"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91" name="TextBox 90"/>
          <p:cNvSpPr txBox="1"/>
          <p:nvPr/>
        </p:nvSpPr>
        <p:spPr>
          <a:xfrm>
            <a:off x="6244815" y="6161642"/>
            <a:ext cx="3249612" cy="536575"/>
          </a:xfrm>
          <a:prstGeom prst="rect">
            <a:avLst/>
          </a:prstGeom>
          <a:noFill/>
          <a:ln>
            <a:solidFill>
              <a:schemeClr val="bg1">
                <a:lumMod val="65000"/>
              </a:schemeClr>
            </a:solidFill>
          </a:ln>
        </p:spPr>
        <p:txBody>
          <a:bodyPr/>
          <a:lstStyle/>
          <a:p>
            <a:pPr eaLnBrk="0" hangingPunct="0">
              <a:defRPr/>
            </a:pPr>
            <a:endParaRPr lang="en-US" dirty="0">
              <a:solidFill>
                <a:prstClr val="black"/>
              </a:solidFill>
              <a:latin typeface="Arial" charset="0"/>
            </a:endParaRPr>
          </a:p>
        </p:txBody>
      </p:sp>
      <p:sp>
        <p:nvSpPr>
          <p:cNvPr id="92" name="TextBox 238"/>
          <p:cNvSpPr txBox="1">
            <a:spLocks noChangeArrowheads="1"/>
          </p:cNvSpPr>
          <p:nvPr/>
        </p:nvSpPr>
        <p:spPr bwMode="auto">
          <a:xfrm>
            <a:off x="6733720" y="6179965"/>
            <a:ext cx="2649948" cy="500137"/>
          </a:xfrm>
          <a:prstGeom prst="rect">
            <a:avLst/>
          </a:prstGeom>
          <a:noFill/>
          <a:ln w="9525">
            <a:noFill/>
            <a:miter lim="800000"/>
            <a:headEnd/>
            <a:tailEnd/>
          </a:ln>
        </p:spPr>
        <p:txBody>
          <a:bodyPr wrap="square" lIns="0" tIns="0" rIns="0" bIns="0">
            <a:spAutoFit/>
          </a:bodyPr>
          <a:lstStyle/>
          <a:p>
            <a:pPr eaLnBrk="0" hangingPunct="0">
              <a:lnSpc>
                <a:spcPts val="1300"/>
              </a:lnSpc>
            </a:pPr>
            <a:r>
              <a:rPr lang="en-US" altLang="th-TH" sz="1000" dirty="0">
                <a:solidFill>
                  <a:srgbClr val="000000"/>
                </a:solidFill>
                <a:latin typeface="Tahoma" panose="020B0604030504040204" pitchFamily="34" charset="0"/>
                <a:ea typeface="Tahoma" panose="020B0604030504040204" pitchFamily="34" charset="0"/>
                <a:cs typeface="Tahoma" panose="020B0604030504040204" pitchFamily="34" charset="0"/>
              </a:rPr>
              <a:t>Communication does not create a clear understanding </a:t>
            </a:r>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a:t>
            </a:r>
            <a:r>
              <a:rPr lang="en-US" altLang="th-TH" sz="1000" dirty="0">
                <a:solidFill>
                  <a:srgbClr val="000000"/>
                </a:solidFill>
                <a:latin typeface="Tahoma" panose="020B0604030504040204" pitchFamily="34" charset="0"/>
                <a:ea typeface="Tahoma" panose="020B0604030504040204" pitchFamily="34" charset="0"/>
                <a:cs typeface="Tahoma" panose="020B0604030504040204" pitchFamily="34" charset="0"/>
              </a:rPr>
              <a:t>t</a:t>
            </a:r>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herefore, The action </a:t>
            </a:r>
            <a:r>
              <a:rPr lang="en-US" altLang="th-TH" sz="1000" dirty="0">
                <a:solidFill>
                  <a:srgbClr val="000000"/>
                </a:solidFill>
                <a:latin typeface="Tahoma" panose="020B0604030504040204" pitchFamily="34" charset="0"/>
                <a:ea typeface="Tahoma" panose="020B0604030504040204" pitchFamily="34" charset="0"/>
                <a:cs typeface="Tahoma" panose="020B0604030504040204" pitchFamily="34" charset="0"/>
              </a:rPr>
              <a:t>does not meet the criteria of </a:t>
            </a:r>
            <a:r>
              <a:rPr lang="en-US"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rPr>
              <a:t>World Bank.</a:t>
            </a:r>
            <a:endParaRPr lang="th-TH" altLang="th-TH" sz="1000"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pic>
        <p:nvPicPr>
          <p:cNvPr id="96" name="Picture 87" descr="images.jpg"/>
          <p:cNvPicPr>
            <a:picLocks noChangeAspect="1"/>
          </p:cNvPicPr>
          <p:nvPr/>
        </p:nvPicPr>
        <p:blipFill>
          <a:blip r:embed="rId7" cstate="print">
            <a:clrChange>
              <a:clrFrom>
                <a:srgbClr val="FFFFFF"/>
              </a:clrFrom>
              <a:clrTo>
                <a:srgbClr val="FFFFFF">
                  <a:alpha val="0"/>
                </a:srgbClr>
              </a:clrTo>
            </a:clrChange>
          </a:blip>
          <a:srcRect/>
          <a:stretch>
            <a:fillRect/>
          </a:stretch>
        </p:blipFill>
        <p:spPr bwMode="auto">
          <a:xfrm>
            <a:off x="6297202" y="6215617"/>
            <a:ext cx="427038" cy="427037"/>
          </a:xfrm>
          <a:prstGeom prst="rect">
            <a:avLst/>
          </a:prstGeom>
          <a:noFill/>
          <a:ln w="9525">
            <a:noFill/>
            <a:miter lim="800000"/>
            <a:headEnd/>
            <a:tailEnd/>
          </a:ln>
        </p:spPr>
      </p:pic>
      <p:sp>
        <p:nvSpPr>
          <p:cNvPr id="98" name="Rectangle 97"/>
          <p:cNvSpPr/>
          <p:nvPr/>
        </p:nvSpPr>
        <p:spPr bwMode="gray">
          <a:xfrm>
            <a:off x="3183553" y="6652214"/>
            <a:ext cx="2610822" cy="155474"/>
          </a:xfrm>
          <a:prstGeom prst="rect">
            <a:avLst/>
          </a:prstGeom>
          <a:solidFill>
            <a:srgbClr val="92D050"/>
          </a:solidFill>
          <a:ln>
            <a:headEnd/>
            <a:tailEnd/>
          </a:ln>
        </p:spPr>
        <p:style>
          <a:lnRef idx="1">
            <a:schemeClr val="accent6"/>
          </a:lnRef>
          <a:fillRef idx="2">
            <a:schemeClr val="accent6"/>
          </a:fillRef>
          <a:effectRef idx="1">
            <a:schemeClr val="accent6"/>
          </a:effectRef>
          <a:fontRef idx="minor">
            <a:schemeClr val="dk1"/>
          </a:fontRef>
        </p:style>
        <p:txBody>
          <a:bodyPr lIns="0" tIns="0" rIns="0" bIns="0" anchor="ctr"/>
          <a:lstStyle/>
          <a:p>
            <a:pPr marL="177800" eaLnBrk="0" hangingPunct="0">
              <a:defRPr/>
            </a:pPr>
            <a:r>
              <a:rPr lang="en-US" sz="800" spc="-60" dirty="0" smtClean="0">
                <a:solidFill>
                  <a:prstClr val="black"/>
                </a:solidFill>
                <a:latin typeface="Tahoma" panose="020B0604030504040204" pitchFamily="34" charset="0"/>
                <a:ea typeface="Tahoma" panose="020B0604030504040204" pitchFamily="34" charset="0"/>
                <a:cs typeface="Tahoma" panose="020B0604030504040204" pitchFamily="34" charset="0"/>
              </a:rPr>
              <a:t>** Reduce time from 113 days to 103 days in 2016</a:t>
            </a:r>
            <a:endParaRPr lang="th-TH" sz="8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97" name="Rectangle 96"/>
          <p:cNvSpPr/>
          <p:nvPr/>
        </p:nvSpPr>
        <p:spPr>
          <a:xfrm>
            <a:off x="6057901" y="973454"/>
            <a:ext cx="3771899" cy="197317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With the success of the 2016 Doing Business Report, starting a business, Thailand has ranked 96th out of 189 countries which has a distance to frontier (DTF) equal to 85.07. The process of “Starting a Business” in Thailand involves three departments; </a:t>
            </a:r>
            <a:br>
              <a:rPr lang="en-US" sz="1200" dirty="0">
                <a:latin typeface="Tahoma" panose="020B0604030504040204" pitchFamily="34" charset="0"/>
                <a:ea typeface="Tahoma" panose="020B0604030504040204" pitchFamily="34" charset="0"/>
                <a:cs typeface="Tahoma" panose="020B0604030504040204" pitchFamily="34" charset="0"/>
              </a:rPr>
            </a:br>
            <a:r>
              <a:rPr lang="en-US" sz="1200" dirty="0">
                <a:latin typeface="Tahoma" panose="020B0604030504040204" pitchFamily="34" charset="0"/>
                <a:ea typeface="Tahoma" panose="020B0604030504040204" pitchFamily="34" charset="0"/>
                <a:cs typeface="Tahoma" panose="020B0604030504040204" pitchFamily="34" charset="0"/>
              </a:rPr>
              <a:t>the Department of Business Development (DBD), the Revenue Department (RD), and the Social Security Office (SSO). In 2001, </a:t>
            </a:r>
            <a:r>
              <a:rPr lang="en-US" sz="1200" dirty="0" smtClean="0">
                <a:latin typeface="Tahoma" panose="020B0604030504040204" pitchFamily="34" charset="0"/>
                <a:ea typeface="Tahoma" panose="020B0604030504040204" pitchFamily="34" charset="0"/>
                <a:cs typeface="Tahoma" panose="020B0604030504040204" pitchFamily="34" charset="0"/>
              </a:rPr>
              <a:t>all </a:t>
            </a:r>
            <a:r>
              <a:rPr lang="en-US" sz="1200" dirty="0">
                <a:latin typeface="Tahoma" panose="020B0604030504040204" pitchFamily="34" charset="0"/>
                <a:ea typeface="Tahoma" panose="020B0604030504040204" pitchFamily="34" charset="0"/>
                <a:cs typeface="Tahoma" panose="020B0604030504040204" pitchFamily="34" charset="0"/>
              </a:rPr>
              <a:t>of these departments developed the “e-Starting Business” system and launched it as a single point at the DBD. </a:t>
            </a:r>
          </a:p>
        </p:txBody>
      </p:sp>
      <p:sp>
        <p:nvSpPr>
          <p:cNvPr id="132" name="Rectangle 2"/>
          <p:cNvSpPr>
            <a:spLocks noChangeArrowheads="1"/>
          </p:cNvSpPr>
          <p:nvPr/>
        </p:nvSpPr>
        <p:spPr bwMode="auto">
          <a:xfrm>
            <a:off x="6847187" y="717690"/>
            <a:ext cx="214964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h-TH" sz="1200" b="1"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Starting a Business</a:t>
            </a:r>
            <a:r>
              <a:rPr kumimoji="0" lang="th-TH" altLang="th-TH" sz="1200" b="1"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a:t>
            </a:r>
            <a:endParaRPr kumimoji="0" lang="th-TH" altLang="th-TH" sz="2000" b="0" i="0" u="none" strike="noStrike" cap="none" normalizeH="0" baseline="0" dirty="0" smtClean="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6025907" y="3162965"/>
            <a:ext cx="3647573" cy="1154162"/>
          </a:xfrm>
          <a:prstGeom prst="rect">
            <a:avLst/>
          </a:prstGeom>
        </p:spPr>
        <p:txBody>
          <a:bodyPr wrap="square">
            <a:spAutoFit/>
          </a:bodyPr>
          <a:lstStyle/>
          <a:p>
            <a:pPr marL="176213" lvl="0" indent="-176213">
              <a:lnSpc>
                <a:spcPct val="115000"/>
              </a:lnSpc>
              <a:spcAft>
                <a:spcPts val="0"/>
              </a:spcAft>
              <a:buFont typeface="Wingdings" panose="05000000000000000000" pitchFamily="2" charset="2"/>
              <a:buChar char=""/>
              <a:tabLst>
                <a:tab pos="96838" algn="l"/>
              </a:tabLst>
            </a:pPr>
            <a:r>
              <a:rPr lang="en-US" sz="1200" dirty="0">
                <a:latin typeface="Tahoma" panose="020B0604030504040204" pitchFamily="34" charset="0"/>
                <a:ea typeface="Tahoma" panose="020B0604030504040204" pitchFamily="34" charset="0"/>
                <a:cs typeface="Tahoma" panose="020B0604030504040204" pitchFamily="34" charset="0"/>
              </a:rPr>
              <a:t>Civil and Commercial Code, Section 18, 67, 1105 and 1110.</a:t>
            </a:r>
          </a:p>
          <a:p>
            <a:pPr marL="176213" lvl="0" indent="-176213">
              <a:lnSpc>
                <a:spcPct val="115000"/>
              </a:lnSpc>
              <a:spcAft>
                <a:spcPts val="1000"/>
              </a:spcAft>
              <a:buFont typeface="Wingdings" panose="05000000000000000000" pitchFamily="2" charset="2"/>
              <a:buChar char=""/>
            </a:pPr>
            <a:r>
              <a:rPr lang="en-US" sz="1200" dirty="0">
                <a:latin typeface="Tahoma" panose="020B0604030504040204" pitchFamily="34" charset="0"/>
                <a:ea typeface="Tahoma" panose="020B0604030504040204" pitchFamily="34" charset="0"/>
                <a:cs typeface="Tahoma" panose="020B0604030504040204" pitchFamily="34" charset="0"/>
              </a:rPr>
              <a:t>Rule of Office of the Central Company and </a:t>
            </a:r>
            <a:r>
              <a:rPr lang="en-US" sz="1200" spc="-30" dirty="0">
                <a:latin typeface="Tahoma" panose="020B0604030504040204" pitchFamily="34" charset="0"/>
                <a:ea typeface="Tahoma" panose="020B0604030504040204" pitchFamily="34" charset="0"/>
                <a:cs typeface="Tahoma" panose="020B0604030504040204" pitchFamily="34" charset="0"/>
              </a:rPr>
              <a:t>Partnership Registration B. E. 2554 (and as amended),</a:t>
            </a:r>
            <a:r>
              <a:rPr lang="en-US" sz="1200" dirty="0">
                <a:latin typeface="Tahoma" panose="020B0604030504040204" pitchFamily="34" charset="0"/>
                <a:ea typeface="Tahoma" panose="020B0604030504040204" pitchFamily="34" charset="0"/>
                <a:cs typeface="Tahoma" panose="020B0604030504040204" pitchFamily="34" charset="0"/>
              </a:rPr>
              <a:t> clause 24 - 29 and clause 38 - 39.</a:t>
            </a:r>
            <a:endParaRPr lang="en-US" sz="1200"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6026826" y="2897698"/>
            <a:ext cx="4162255" cy="304699"/>
          </a:xfrm>
          <a:prstGeom prst="rect">
            <a:avLst/>
          </a:prstGeom>
        </p:spPr>
        <p:txBody>
          <a:bodyPr wrap="square">
            <a:spAutoFit/>
          </a:bodyPr>
          <a:lstStyle/>
          <a:p>
            <a:pPr>
              <a:lnSpc>
                <a:spcPct val="115000"/>
              </a:lnSpc>
              <a:spcBef>
                <a:spcPts val="300"/>
              </a:spcBef>
              <a:spcAft>
                <a:spcPts val="1000"/>
              </a:spcAft>
            </a:pPr>
            <a:r>
              <a:rPr lang="en-US" sz="1200" b="1" dirty="0">
                <a:latin typeface="Tahoma" panose="020B0604030504040204" pitchFamily="34" charset="0"/>
                <a:ea typeface="Tahoma" panose="020B0604030504040204" pitchFamily="34" charset="0"/>
                <a:cs typeface="Tahoma" panose="020B0604030504040204" pitchFamily="34" charset="0"/>
              </a:rPr>
              <a:t>Laws and Regulations which have been </a:t>
            </a:r>
            <a:r>
              <a:rPr lang="en-US" sz="1200" b="1" dirty="0" smtClean="0">
                <a:latin typeface="Tahoma" panose="020B0604030504040204" pitchFamily="34" charset="0"/>
                <a:ea typeface="Tahoma" panose="020B0604030504040204" pitchFamily="34" charset="0"/>
                <a:cs typeface="Tahoma" panose="020B0604030504040204" pitchFamily="34" charset="0"/>
              </a:rPr>
              <a:t>involved</a:t>
            </a:r>
            <a:endParaRPr lang="en-US" sz="1000" b="1" dirty="0">
              <a:effectLst/>
              <a:latin typeface="Tahoma" panose="020B0604030504040204" pitchFamily="34" charset="0"/>
              <a:ea typeface="Tahoma" panose="020B0604030504040204" pitchFamily="34" charset="0"/>
              <a:cs typeface="Tahoma" panose="020B0604030504040204" pitchFamily="34" charset="0"/>
            </a:endParaRPr>
          </a:p>
        </p:txBody>
      </p:sp>
      <p:sp>
        <p:nvSpPr>
          <p:cNvPr id="6" name="Rectangle 5"/>
          <p:cNvSpPr/>
          <p:nvPr/>
        </p:nvSpPr>
        <p:spPr>
          <a:xfrm>
            <a:off x="6057901" y="756466"/>
            <a:ext cx="3771899" cy="3542989"/>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7" name="Right Arrow 6"/>
          <p:cNvSpPr/>
          <p:nvPr/>
        </p:nvSpPr>
        <p:spPr>
          <a:xfrm>
            <a:off x="5848351" y="1794962"/>
            <a:ext cx="164479" cy="24764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h-TH"/>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71595" y="6507013"/>
            <a:ext cx="2228850" cy="365125"/>
          </a:xfrm>
        </p:spPr>
        <p:txBody>
          <a:bodyPr/>
          <a:lstStyle/>
          <a:p>
            <a:fld id="{878432ED-7181-49C0-995F-AF3F01956DFE}" type="slidenum">
              <a:rPr lang="th-TH" altLang="en-US" sz="1000" smtClean="0">
                <a:solidFill>
                  <a:schemeClr val="tx1"/>
                </a:solidFill>
              </a:rPr>
              <a:pPr/>
              <a:t>5</a:t>
            </a:fld>
            <a:endParaRPr lang="th-TH" altLang="en-US" sz="1000" dirty="0">
              <a:solidFill>
                <a:schemeClr val="tx1"/>
              </a:solidFill>
            </a:endParaRPr>
          </a:p>
        </p:txBody>
      </p:sp>
      <p:sp>
        <p:nvSpPr>
          <p:cNvPr id="5" name="Title 1"/>
          <p:cNvSpPr txBox="1">
            <a:spLocks/>
          </p:cNvSpPr>
          <p:nvPr/>
        </p:nvSpPr>
        <p:spPr bwMode="auto">
          <a:xfrm>
            <a:off x="0" y="139478"/>
            <a:ext cx="8952931" cy="461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000" b="1" kern="1200">
                <a:solidFill>
                  <a:srgbClr val="0033CC"/>
                </a:solidFill>
                <a:latin typeface="Tahoma" panose="020B0604030504040204" pitchFamily="34" charset="0"/>
                <a:ea typeface="Tahoma" panose="020B0604030504040204" pitchFamily="34" charset="0"/>
                <a:cs typeface="Tahoma" panose="020B0604030504040204" pitchFamily="34" charset="0"/>
              </a:defRPr>
            </a:lvl1pPr>
            <a:lvl2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2pPr>
            <a:lvl3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3pPr>
            <a:lvl4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4pPr>
            <a:lvl5pPr algn="l" rtl="0" eaLnBrk="0" fontAlgn="base" hangingPunct="0">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5pPr>
            <a:lvl6pPr marL="4572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6pPr>
            <a:lvl7pPr marL="9144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7pPr>
            <a:lvl8pPr marL="13716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8pPr>
            <a:lvl9pPr marL="1828800" algn="l" rtl="0" fontAlgn="base">
              <a:lnSpc>
                <a:spcPct val="90000"/>
              </a:lnSpc>
              <a:spcBef>
                <a:spcPct val="0"/>
              </a:spcBef>
              <a:spcAft>
                <a:spcPct val="0"/>
              </a:spcAft>
              <a:defRPr sz="2000" b="1">
                <a:solidFill>
                  <a:srgbClr val="0033CC"/>
                </a:solidFill>
                <a:latin typeface="Tahoma" panose="020B0604030504040204" pitchFamily="34" charset="0"/>
                <a:cs typeface="Tahoma" panose="020B0604030504040204" pitchFamily="34" charset="0"/>
              </a:defRPr>
            </a:lvl9pPr>
          </a:lstStyle>
          <a:p>
            <a:pPr eaLnBrk="1" hangingPunct="1"/>
            <a:r>
              <a:rPr lang="en-US" altLang="en-US" sz="1800" dirty="0" smtClean="0">
                <a:solidFill>
                  <a:schemeClr val="tx1"/>
                </a:solidFill>
              </a:rPr>
              <a:t>Best Practices: Starting a Business  </a:t>
            </a:r>
            <a:endParaRPr lang="en-US" altLang="en-US" sz="1800" dirty="0">
              <a:solidFill>
                <a:schemeClr val="tx1"/>
              </a:solidFill>
            </a:endParaRPr>
          </a:p>
        </p:txBody>
      </p:sp>
      <p:sp>
        <p:nvSpPr>
          <p:cNvPr id="6" name="Rectangle 5"/>
          <p:cNvSpPr/>
          <p:nvPr/>
        </p:nvSpPr>
        <p:spPr bwMode="auto">
          <a:xfrm>
            <a:off x="3719974" y="2385452"/>
            <a:ext cx="3600000" cy="1548000"/>
          </a:xfrm>
          <a:prstGeom prst="rect">
            <a:avLst/>
          </a:prstGeom>
          <a:solidFill>
            <a:schemeClr val="accent4">
              <a:lumMod val="20000"/>
              <a:lumOff val="80000"/>
            </a:schemeClr>
          </a:solidFill>
          <a:ln>
            <a:no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endParaRPr lang="th-TH" sz="1200" b="1" dirty="0">
              <a:solidFill>
                <a:srgbClr val="FF0000"/>
              </a:solidFill>
              <a:latin typeface="TH SarabunPSK" panose="020B0500040200020003" pitchFamily="34" charset="-34"/>
              <a:cs typeface="TH SarabunPSK" panose="020B0500040200020003" pitchFamily="34" charset="-34"/>
            </a:endParaRPr>
          </a:p>
        </p:txBody>
      </p:sp>
      <p:sp>
        <p:nvSpPr>
          <p:cNvPr id="7" name="Left-Right Arrow 6"/>
          <p:cNvSpPr/>
          <p:nvPr/>
        </p:nvSpPr>
        <p:spPr>
          <a:xfrm>
            <a:off x="1173711" y="1123899"/>
            <a:ext cx="8598088" cy="1260000"/>
          </a:xfrm>
          <a:prstGeom prst="leftRightArrow">
            <a:avLst/>
          </a:prstGeom>
          <a:effectLst>
            <a:outerShdw blurRad="50800" dist="38100" dir="2700000" algn="tl" rotWithShape="0">
              <a:prstClr val="black">
                <a:alpha val="40000"/>
              </a:prstClr>
            </a:outerShdw>
          </a:effectLst>
          <a:scene3d>
            <a:camera prst="perspectiveAbove"/>
            <a:lightRig rig="threePt" dir="t"/>
          </a:scene3d>
          <a:sp3d prstMaterial="dkEdge"/>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prstClr val="white"/>
              </a:solidFill>
            </a:endParaRPr>
          </a:p>
        </p:txBody>
      </p:sp>
      <p:grpSp>
        <p:nvGrpSpPr>
          <p:cNvPr id="8" name="Group 28"/>
          <p:cNvGrpSpPr/>
          <p:nvPr/>
        </p:nvGrpSpPr>
        <p:grpSpPr>
          <a:xfrm>
            <a:off x="1872932" y="1508570"/>
            <a:ext cx="1799996" cy="504967"/>
            <a:chOff x="350205" y="2308746"/>
            <a:chExt cx="1439994" cy="504967"/>
          </a:xfrm>
        </p:grpSpPr>
        <p:sp>
          <p:nvSpPr>
            <p:cNvPr id="9" name="Rounded Rectangle 8"/>
            <p:cNvSpPr/>
            <p:nvPr/>
          </p:nvSpPr>
          <p:spPr>
            <a:xfrm>
              <a:off x="350205" y="2308746"/>
              <a:ext cx="1439994" cy="50496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370078" y="2430423"/>
              <a:ext cx="1378427" cy="261610"/>
            </a:xfrm>
            <a:prstGeom prst="rect">
              <a:avLst/>
            </a:prstGeom>
            <a:noFill/>
          </p:spPr>
          <p:txBody>
            <a:bodyPr wrap="square" rtlCol="0" anchor="ctr">
              <a:spAutoFit/>
            </a:bodyPr>
            <a:lstStyle/>
            <a:p>
              <a:pPr algn="ctr"/>
              <a:r>
                <a:rPr lang="en-US" sz="11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Reserve name</a:t>
              </a:r>
              <a:endPar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1" name="Group 27"/>
          <p:cNvGrpSpPr/>
          <p:nvPr/>
        </p:nvGrpSpPr>
        <p:grpSpPr>
          <a:xfrm>
            <a:off x="3709953" y="1508570"/>
            <a:ext cx="1800000" cy="504967"/>
            <a:chOff x="2120751" y="2768677"/>
            <a:chExt cx="1699406" cy="504967"/>
          </a:xfrm>
        </p:grpSpPr>
        <p:sp>
          <p:nvSpPr>
            <p:cNvPr id="12" name="Rounded Rectangle 11"/>
            <p:cNvSpPr/>
            <p:nvPr/>
          </p:nvSpPr>
          <p:spPr>
            <a:xfrm>
              <a:off x="2124293" y="2768677"/>
              <a:ext cx="1692321" cy="50496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3" name="TextBox 12"/>
            <p:cNvSpPr txBox="1"/>
            <p:nvPr/>
          </p:nvSpPr>
          <p:spPr>
            <a:xfrm>
              <a:off x="2120751" y="2885226"/>
              <a:ext cx="1699406" cy="271869"/>
            </a:xfrm>
            <a:prstGeom prst="rect">
              <a:avLst/>
            </a:prstGeom>
            <a:noFill/>
          </p:spPr>
          <p:txBody>
            <a:bodyPr wrap="square" rtlCol="0" anchor="ctr">
              <a:spAutoFit/>
            </a:bodyPr>
            <a:lstStyle/>
            <a:p>
              <a:pPr algn="ctr">
                <a:lnSpc>
                  <a:spcPts val="1400"/>
                </a:lnSpc>
                <a:defRPr/>
              </a:pPr>
              <a:r>
                <a:rPr lang="en-US" sz="1100" b="1" kern="0" dirty="0" smtClean="0">
                  <a:solidFill>
                    <a:prstClr val="black"/>
                  </a:solidFill>
                  <a:latin typeface="Tahoma" panose="020B0604030504040204" pitchFamily="34" charset="0"/>
                  <a:ea typeface="Tahoma" panose="020B0604030504040204" pitchFamily="34" charset="0"/>
                  <a:cs typeface="Tahoma" panose="020B0604030504040204" pitchFamily="34" charset="0"/>
                </a:rPr>
                <a:t>Submit the prospectus</a:t>
              </a:r>
              <a:endParaRPr lang="en-US" sz="1100" b="1" kern="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4" name="Group 20"/>
          <p:cNvGrpSpPr/>
          <p:nvPr/>
        </p:nvGrpSpPr>
        <p:grpSpPr>
          <a:xfrm>
            <a:off x="7218904" y="1508569"/>
            <a:ext cx="2233440" cy="676936"/>
            <a:chOff x="7256793" y="2991649"/>
            <a:chExt cx="1726703" cy="676936"/>
          </a:xfrm>
        </p:grpSpPr>
        <p:sp>
          <p:nvSpPr>
            <p:cNvPr id="15" name="Rounded Rectangle 14"/>
            <p:cNvSpPr/>
            <p:nvPr/>
          </p:nvSpPr>
          <p:spPr>
            <a:xfrm>
              <a:off x="7396693" y="2991649"/>
              <a:ext cx="1440000" cy="50496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 name="TextBox 15"/>
            <p:cNvSpPr txBox="1"/>
            <p:nvPr/>
          </p:nvSpPr>
          <p:spPr>
            <a:xfrm>
              <a:off x="7256793" y="3037643"/>
              <a:ext cx="1726703" cy="630942"/>
            </a:xfrm>
            <a:prstGeom prst="rect">
              <a:avLst/>
            </a:prstGeom>
            <a:noFill/>
          </p:spPr>
          <p:txBody>
            <a:bodyPr wrap="square" rtlCol="0" anchor="ctr">
              <a:spAutoFit/>
            </a:bodyPr>
            <a:lstStyle/>
            <a:p>
              <a:pPr algn="ctr">
                <a:lnSpc>
                  <a:spcPts val="1400"/>
                </a:lnSpc>
                <a:defRPr/>
              </a:pPr>
              <a:r>
                <a:rPr lang="en-US" sz="700" b="1" kern="0" dirty="0">
                  <a:solidFill>
                    <a:prstClr val="black"/>
                  </a:solidFill>
                  <a:latin typeface="Tahoma" panose="020B0604030504040204" pitchFamily="34" charset="0"/>
                  <a:ea typeface="Tahoma" panose="020B0604030504040204" pitchFamily="34" charset="0"/>
                  <a:cs typeface="Tahoma" panose="020B0604030504040204" pitchFamily="34" charset="0"/>
                </a:rPr>
                <a:t>Register the first employment of directors</a:t>
              </a:r>
            </a:p>
            <a:p>
              <a:pPr algn="ctr">
                <a:lnSpc>
                  <a:spcPts val="1400"/>
                </a:lnSpc>
                <a:defRPr/>
              </a:pPr>
              <a:r>
                <a:rPr lang="th-TH" sz="700" b="1" kern="0"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en-US" sz="700" b="1" kern="0" dirty="0">
                  <a:solidFill>
                    <a:prstClr val="black"/>
                  </a:solidFill>
                  <a:latin typeface="Tahoma" panose="020B0604030504040204" pitchFamily="34" charset="0"/>
                  <a:ea typeface="Tahoma" panose="020B0604030504040204" pitchFamily="34" charset="0"/>
                  <a:cs typeface="Tahoma" panose="020B0604030504040204" pitchFamily="34" charset="0"/>
                </a:rPr>
                <a:t>Register employees with the social fund</a:t>
              </a:r>
            </a:p>
            <a:p>
              <a:pPr algn="ctr">
                <a:lnSpc>
                  <a:spcPts val="1400"/>
                </a:lnSpc>
                <a:defRPr/>
              </a:pPr>
              <a:endParaRPr lang="en-US" sz="800" b="1" kern="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7" name="Group 26"/>
          <p:cNvGrpSpPr/>
          <p:nvPr/>
        </p:nvGrpSpPr>
        <p:grpSpPr>
          <a:xfrm>
            <a:off x="5538223" y="1508570"/>
            <a:ext cx="1800000" cy="504967"/>
            <a:chOff x="3700818" y="2568053"/>
            <a:chExt cx="2115402" cy="504967"/>
          </a:xfrm>
        </p:grpSpPr>
        <p:sp>
          <p:nvSpPr>
            <p:cNvPr id="18" name="Rounded Rectangle 17"/>
            <p:cNvSpPr/>
            <p:nvPr/>
          </p:nvSpPr>
          <p:spPr>
            <a:xfrm>
              <a:off x="3700818" y="2568053"/>
              <a:ext cx="2115402" cy="50496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a:off x="4082319" y="2594835"/>
              <a:ext cx="1378423" cy="451406"/>
            </a:xfrm>
            <a:prstGeom prst="rect">
              <a:avLst/>
            </a:prstGeom>
            <a:noFill/>
          </p:spPr>
          <p:txBody>
            <a:bodyPr wrap="square" rtlCol="0" anchor="ctr">
              <a:spAutoFit/>
            </a:bodyPr>
            <a:lstStyle/>
            <a:p>
              <a:pPr algn="ctr">
                <a:lnSpc>
                  <a:spcPts val="1400"/>
                </a:lnSpc>
                <a:defRPr/>
              </a:pPr>
              <a:r>
                <a:rPr lang="en-US" sz="1100" b="1" kern="0" dirty="0">
                  <a:solidFill>
                    <a:prstClr val="black"/>
                  </a:solidFill>
                  <a:latin typeface="Tahoma" panose="020B0604030504040204" pitchFamily="34" charset="0"/>
                  <a:ea typeface="Tahoma" panose="020B0604030504040204" pitchFamily="34" charset="0"/>
                  <a:cs typeface="Tahoma" panose="020B0604030504040204" pitchFamily="34" charset="0"/>
                </a:rPr>
                <a:t>Apply for a business</a:t>
              </a:r>
            </a:p>
          </p:txBody>
        </p:sp>
      </p:grpSp>
      <p:sp>
        <p:nvSpPr>
          <p:cNvPr id="20" name="Rounded Rectangle 19"/>
          <p:cNvSpPr/>
          <p:nvPr/>
        </p:nvSpPr>
        <p:spPr bwMode="auto">
          <a:xfrm>
            <a:off x="1948047" y="3144313"/>
            <a:ext cx="1620000" cy="216000"/>
          </a:xfrm>
          <a:prstGeom prst="roundRect">
            <a:avLst/>
          </a:prstGeom>
          <a:solidFill>
            <a:schemeClr val="bg1">
              <a:lumMod val="95000"/>
            </a:schemeClr>
          </a:solidFill>
          <a:ln w="12700">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Register a membership</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bwMode="auto">
          <a:xfrm>
            <a:off x="1940873" y="3395889"/>
            <a:ext cx="1627174" cy="216000"/>
          </a:xfrm>
          <a:prstGeom prst="roundRect">
            <a:avLst/>
          </a:prstGeom>
          <a:solidFill>
            <a:schemeClr val="bg1">
              <a:lumMod val="95000"/>
            </a:schemeClr>
          </a:solid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lang="en-US" sz="6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Search &amp; reserve the company name</a:t>
            </a:r>
            <a:endParaRPr lang="th-TH" sz="6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2" name="Rounded Rectangle 21"/>
          <p:cNvSpPr/>
          <p:nvPr/>
        </p:nvSpPr>
        <p:spPr bwMode="auto">
          <a:xfrm>
            <a:off x="1948047" y="3647661"/>
            <a:ext cx="1620000" cy="216000"/>
          </a:xfrm>
          <a:prstGeom prst="roundRect">
            <a:avLst/>
          </a:prstGeom>
          <a:solidFill>
            <a:schemeClr val="bg1">
              <a:lumMod val="95000"/>
            </a:schemeClr>
          </a:solid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6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Print out the notice of reservation</a:t>
            </a:r>
            <a:endParaRPr lang="th-TH" sz="6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3" name="Rounded Rectangle 22"/>
          <p:cNvSpPr/>
          <p:nvPr/>
        </p:nvSpPr>
        <p:spPr bwMode="auto">
          <a:xfrm>
            <a:off x="3824037" y="3666253"/>
            <a:ext cx="1620000" cy="216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Register the prospectus</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4" name="Rounded Rectangle 23"/>
          <p:cNvSpPr/>
          <p:nvPr/>
        </p:nvSpPr>
        <p:spPr bwMode="auto">
          <a:xfrm>
            <a:off x="5645726" y="3397051"/>
            <a:ext cx="1620000" cy="216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Register the company</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5" name="Rectangle 24"/>
          <p:cNvSpPr/>
          <p:nvPr/>
        </p:nvSpPr>
        <p:spPr>
          <a:xfrm>
            <a:off x="303550" y="3992532"/>
            <a:ext cx="8922338" cy="2612572"/>
          </a:xfrm>
          <a:prstGeom prst="rect">
            <a:avLst/>
          </a:prstGeom>
          <a:solidFill>
            <a:schemeClr val="accent4">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TextBox 25"/>
          <p:cNvSpPr txBox="1"/>
          <p:nvPr/>
        </p:nvSpPr>
        <p:spPr>
          <a:xfrm>
            <a:off x="28762" y="1048399"/>
            <a:ext cx="1542197" cy="646331"/>
          </a:xfrm>
          <a:prstGeom prst="rect">
            <a:avLst/>
          </a:prstGeom>
          <a:noFill/>
        </p:spPr>
        <p:txBody>
          <a:bodyPr wrap="square" rtlCol="0">
            <a:spAutoFit/>
          </a:bodyPr>
          <a:lstStyle/>
          <a:p>
            <a:pPr algn="ctr"/>
            <a:r>
              <a:rPr lang="en-US" sz="1800" b="1" dirty="0" smtClean="0">
                <a:solidFill>
                  <a:srgbClr val="C00000"/>
                </a:solidFill>
                <a:latin typeface="TH SarabunPSK" pitchFamily="34" charset="-34"/>
                <a:cs typeface="TH SarabunPSK" pitchFamily="34" charset="-34"/>
              </a:rPr>
              <a:t>For public limited registration</a:t>
            </a:r>
            <a:endParaRPr lang="en-US" sz="1800" b="1" dirty="0">
              <a:solidFill>
                <a:srgbClr val="C00000"/>
              </a:solidFill>
              <a:latin typeface="TH SarabunPSK" pitchFamily="34" charset="-34"/>
              <a:cs typeface="TH SarabunPSK" pitchFamily="34" charset="-34"/>
            </a:endParaRPr>
          </a:p>
        </p:txBody>
      </p:sp>
      <p:pic>
        <p:nvPicPr>
          <p:cNvPr id="27" name="Picture 2"/>
          <p:cNvPicPr>
            <a:picLocks noChangeAspect="1" noChangeArrowheads="1"/>
          </p:cNvPicPr>
          <p:nvPr/>
        </p:nvPicPr>
        <p:blipFill>
          <a:blip r:embed="rId2" cstate="print"/>
          <a:srcRect t="7792" r="12380" b="14286"/>
          <a:stretch>
            <a:fillRect/>
          </a:stretch>
        </p:blipFill>
        <p:spPr bwMode="auto">
          <a:xfrm>
            <a:off x="358176" y="4683760"/>
            <a:ext cx="651600" cy="424997"/>
          </a:xfrm>
          <a:prstGeom prst="rect">
            <a:avLst/>
          </a:prstGeom>
          <a:noFill/>
          <a:ln w="9525">
            <a:noFill/>
            <a:miter lim="800000"/>
            <a:headEnd/>
            <a:tailEnd/>
          </a:ln>
        </p:spPr>
      </p:pic>
      <p:pic>
        <p:nvPicPr>
          <p:cNvPr id="28" name="Picture 3"/>
          <p:cNvPicPr>
            <a:picLocks noChangeAspect="1" noChangeArrowheads="1"/>
          </p:cNvPicPr>
          <p:nvPr/>
        </p:nvPicPr>
        <p:blipFill>
          <a:blip r:embed="rId3" cstate="print"/>
          <a:srcRect l="3353" t="12216" r="35404" b="15219"/>
          <a:stretch>
            <a:fillRect/>
          </a:stretch>
        </p:blipFill>
        <p:spPr bwMode="auto">
          <a:xfrm>
            <a:off x="358178" y="5336703"/>
            <a:ext cx="648483" cy="432000"/>
          </a:xfrm>
          <a:prstGeom prst="rect">
            <a:avLst/>
          </a:prstGeom>
          <a:noFill/>
          <a:ln w="9525">
            <a:noFill/>
            <a:miter lim="800000"/>
            <a:headEnd/>
            <a:tailEnd/>
          </a:ln>
        </p:spPr>
      </p:pic>
      <p:pic>
        <p:nvPicPr>
          <p:cNvPr id="29" name="Picture 4"/>
          <p:cNvPicPr>
            <a:picLocks noChangeAspect="1" noChangeArrowheads="1"/>
          </p:cNvPicPr>
          <p:nvPr/>
        </p:nvPicPr>
        <p:blipFill>
          <a:blip r:embed="rId4" cstate="print"/>
          <a:srcRect l="3353" t="12378" r="35313" b="15219"/>
          <a:stretch>
            <a:fillRect/>
          </a:stretch>
        </p:blipFill>
        <p:spPr bwMode="auto">
          <a:xfrm>
            <a:off x="358178" y="4017804"/>
            <a:ext cx="651759" cy="432566"/>
          </a:xfrm>
          <a:prstGeom prst="rect">
            <a:avLst/>
          </a:prstGeom>
          <a:noFill/>
          <a:ln w="9525">
            <a:noFill/>
            <a:miter lim="800000"/>
            <a:headEnd/>
            <a:tailEnd/>
          </a:ln>
        </p:spPr>
      </p:pic>
      <p:pic>
        <p:nvPicPr>
          <p:cNvPr id="30" name="Picture 5"/>
          <p:cNvPicPr>
            <a:picLocks noChangeAspect="1" noChangeArrowheads="1"/>
          </p:cNvPicPr>
          <p:nvPr/>
        </p:nvPicPr>
        <p:blipFill>
          <a:blip r:embed="rId5" cstate="print"/>
          <a:srcRect l="13964" t="13636" r="59294" b="74513"/>
          <a:stretch>
            <a:fillRect/>
          </a:stretch>
        </p:blipFill>
        <p:spPr bwMode="auto">
          <a:xfrm>
            <a:off x="2263053" y="4817505"/>
            <a:ext cx="1097935" cy="273546"/>
          </a:xfrm>
          <a:prstGeom prst="rect">
            <a:avLst/>
          </a:prstGeom>
          <a:noFill/>
          <a:ln w="9525">
            <a:noFill/>
            <a:miter lim="800000"/>
            <a:headEnd/>
            <a:tailEnd/>
          </a:ln>
        </p:spPr>
      </p:pic>
      <p:sp>
        <p:nvSpPr>
          <p:cNvPr id="31" name="TextBox 30"/>
          <p:cNvSpPr txBox="1"/>
          <p:nvPr/>
        </p:nvSpPr>
        <p:spPr>
          <a:xfrm>
            <a:off x="281975" y="5731348"/>
            <a:ext cx="1276574" cy="215444"/>
          </a:xfrm>
          <a:prstGeom prst="rect">
            <a:avLst/>
          </a:prstGeom>
          <a:noFill/>
        </p:spPr>
        <p:txBody>
          <a:bodyPr wrap="square" rtlCol="0">
            <a:spAutoFit/>
          </a:bodyPr>
          <a:lstStyle/>
          <a:p>
            <a:r>
              <a:rPr lang="en-US" sz="800" b="1" i="1" dirty="0">
                <a:solidFill>
                  <a:prstClr val="black"/>
                </a:solidFill>
                <a:latin typeface="Tahoma" panose="020B0604030504040204" pitchFamily="34" charset="0"/>
                <a:ea typeface="Tahoma" panose="020B0604030504040204" pitchFamily="34" charset="0"/>
                <a:cs typeface="Tahoma" panose="020B0604030504040204" pitchFamily="34" charset="0"/>
              </a:rPr>
              <a:t>Singapore Rank#10</a:t>
            </a:r>
          </a:p>
        </p:txBody>
      </p:sp>
      <p:sp>
        <p:nvSpPr>
          <p:cNvPr id="32" name="TextBox 31"/>
          <p:cNvSpPr txBox="1"/>
          <p:nvPr/>
        </p:nvSpPr>
        <p:spPr>
          <a:xfrm>
            <a:off x="281977" y="5064406"/>
            <a:ext cx="1396701" cy="215444"/>
          </a:xfrm>
          <a:prstGeom prst="rect">
            <a:avLst/>
          </a:prstGeom>
          <a:noFill/>
        </p:spPr>
        <p:txBody>
          <a:bodyPr wrap="square" rtlCol="0">
            <a:spAutoFit/>
          </a:bodyPr>
          <a:lstStyle/>
          <a:p>
            <a:r>
              <a:rPr lang="en-US" sz="800" b="1" i="1" dirty="0">
                <a:solidFill>
                  <a:prstClr val="black"/>
                </a:solidFill>
                <a:latin typeface="Tahoma" panose="020B0604030504040204" pitchFamily="34" charset="0"/>
                <a:ea typeface="Tahoma" panose="020B0604030504040204" pitchFamily="34" charset="0"/>
                <a:cs typeface="Tahoma" panose="020B0604030504040204" pitchFamily="34" charset="0"/>
              </a:rPr>
              <a:t>New </a:t>
            </a:r>
            <a:r>
              <a:rPr lang="en-US" sz="800" b="1" i="1" dirty="0" smtClean="0">
                <a:solidFill>
                  <a:prstClr val="black"/>
                </a:solidFill>
                <a:latin typeface="Tahoma" panose="020B0604030504040204" pitchFamily="34" charset="0"/>
                <a:ea typeface="Tahoma" panose="020B0604030504040204" pitchFamily="34" charset="0"/>
                <a:cs typeface="Tahoma" panose="020B0604030504040204" pitchFamily="34" charset="0"/>
              </a:rPr>
              <a:t>Zealand </a:t>
            </a:r>
            <a:r>
              <a:rPr lang="en-US" sz="800" b="1" i="1" dirty="0">
                <a:solidFill>
                  <a:prstClr val="black"/>
                </a:solidFill>
                <a:latin typeface="Tahoma" panose="020B0604030504040204" pitchFamily="34" charset="0"/>
                <a:ea typeface="Tahoma" panose="020B0604030504040204" pitchFamily="34" charset="0"/>
                <a:cs typeface="Tahoma" panose="020B0604030504040204" pitchFamily="34" charset="0"/>
              </a:rPr>
              <a:t>Rank#1</a:t>
            </a:r>
          </a:p>
        </p:txBody>
      </p:sp>
      <p:sp>
        <p:nvSpPr>
          <p:cNvPr id="33" name="TextBox 32"/>
          <p:cNvSpPr txBox="1"/>
          <p:nvPr/>
        </p:nvSpPr>
        <p:spPr>
          <a:xfrm>
            <a:off x="281974" y="4412972"/>
            <a:ext cx="1257524" cy="215444"/>
          </a:xfrm>
          <a:prstGeom prst="rect">
            <a:avLst/>
          </a:prstGeom>
          <a:noFill/>
        </p:spPr>
        <p:txBody>
          <a:bodyPr wrap="square" rtlCol="0">
            <a:spAutoFit/>
          </a:bodyPr>
          <a:lstStyle/>
          <a:p>
            <a:r>
              <a:rPr lang="en-US" sz="800" b="1" i="1" dirty="0">
                <a:solidFill>
                  <a:prstClr val="black"/>
                </a:solidFill>
                <a:latin typeface="Tahoma" panose="020B0604030504040204" pitchFamily="34" charset="0"/>
                <a:ea typeface="Tahoma" panose="020B0604030504040204" pitchFamily="34" charset="0"/>
                <a:cs typeface="Tahoma" panose="020B0604030504040204" pitchFamily="34" charset="0"/>
              </a:rPr>
              <a:t>Thailand Rank#96</a:t>
            </a:r>
          </a:p>
        </p:txBody>
      </p:sp>
      <p:sp>
        <p:nvSpPr>
          <p:cNvPr id="34" name="TextBox 33"/>
          <p:cNvSpPr txBox="1"/>
          <p:nvPr/>
        </p:nvSpPr>
        <p:spPr>
          <a:xfrm>
            <a:off x="183933" y="3710832"/>
            <a:ext cx="1503842" cy="246221"/>
          </a:xfrm>
          <a:prstGeom prst="rect">
            <a:avLst/>
          </a:prstGeom>
          <a:noFill/>
        </p:spPr>
        <p:txBody>
          <a:bodyPr wrap="square" rtlCol="0">
            <a:spAutoFit/>
          </a:bodyPr>
          <a:lstStyle/>
          <a:p>
            <a:pPr algn="ctr"/>
            <a:r>
              <a:rPr lang="en-US" sz="1000" b="1" u="sng"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 Channel</a:t>
            </a:r>
            <a:endParaRPr lang="en-US" sz="1000" b="1" u="sng"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35" name="Picture 9"/>
          <p:cNvPicPr>
            <a:picLocks noChangeAspect="1"/>
          </p:cNvPicPr>
          <p:nvPr/>
        </p:nvPicPr>
        <p:blipFill>
          <a:blip r:embed="rId6" cstate="print"/>
          <a:srcRect/>
          <a:stretch>
            <a:fillRect/>
          </a:stretch>
        </p:blipFill>
        <p:spPr bwMode="auto">
          <a:xfrm>
            <a:off x="2399306" y="5351293"/>
            <a:ext cx="825424" cy="341417"/>
          </a:xfrm>
          <a:prstGeom prst="rect">
            <a:avLst/>
          </a:prstGeom>
          <a:noFill/>
          <a:ln w="9525">
            <a:noFill/>
            <a:miter lim="800000"/>
            <a:headEnd/>
            <a:tailEnd/>
          </a:ln>
        </p:spPr>
      </p:pic>
      <p:pic>
        <p:nvPicPr>
          <p:cNvPr id="36" name="Picture 9"/>
          <p:cNvPicPr>
            <a:picLocks noChangeAspect="1"/>
          </p:cNvPicPr>
          <p:nvPr/>
        </p:nvPicPr>
        <p:blipFill>
          <a:blip r:embed="rId6" cstate="print"/>
          <a:srcRect/>
          <a:stretch>
            <a:fillRect/>
          </a:stretch>
        </p:blipFill>
        <p:spPr bwMode="auto">
          <a:xfrm>
            <a:off x="4184494" y="5351293"/>
            <a:ext cx="825424" cy="341417"/>
          </a:xfrm>
          <a:prstGeom prst="rect">
            <a:avLst/>
          </a:prstGeom>
          <a:noFill/>
          <a:ln w="9525">
            <a:noFill/>
            <a:miter lim="800000"/>
            <a:headEnd/>
            <a:tailEnd/>
          </a:ln>
        </p:spPr>
      </p:pic>
      <p:pic>
        <p:nvPicPr>
          <p:cNvPr id="37" name="Picture 9"/>
          <p:cNvPicPr>
            <a:picLocks noChangeAspect="1"/>
          </p:cNvPicPr>
          <p:nvPr/>
        </p:nvPicPr>
        <p:blipFill>
          <a:blip r:embed="rId6" cstate="print"/>
          <a:srcRect/>
          <a:stretch>
            <a:fillRect/>
          </a:stretch>
        </p:blipFill>
        <p:spPr bwMode="auto">
          <a:xfrm>
            <a:off x="6031185" y="5351293"/>
            <a:ext cx="825424" cy="341417"/>
          </a:xfrm>
          <a:prstGeom prst="rect">
            <a:avLst/>
          </a:prstGeom>
          <a:noFill/>
          <a:ln w="9525">
            <a:noFill/>
            <a:miter lim="800000"/>
            <a:headEnd/>
            <a:tailEnd/>
          </a:ln>
        </p:spPr>
      </p:pic>
      <p:pic>
        <p:nvPicPr>
          <p:cNvPr id="38" name="Picture 5"/>
          <p:cNvPicPr>
            <a:picLocks noChangeAspect="1" noChangeArrowheads="1"/>
          </p:cNvPicPr>
          <p:nvPr/>
        </p:nvPicPr>
        <p:blipFill>
          <a:blip r:embed="rId5" cstate="print"/>
          <a:srcRect l="13964" t="13636" r="59294" b="74513"/>
          <a:stretch>
            <a:fillRect/>
          </a:stretch>
        </p:blipFill>
        <p:spPr bwMode="auto">
          <a:xfrm>
            <a:off x="4048241" y="4817505"/>
            <a:ext cx="1097935" cy="273546"/>
          </a:xfrm>
          <a:prstGeom prst="rect">
            <a:avLst/>
          </a:prstGeom>
          <a:noFill/>
          <a:ln w="9525">
            <a:noFill/>
            <a:miter lim="800000"/>
            <a:headEnd/>
            <a:tailEnd/>
          </a:ln>
        </p:spPr>
      </p:pic>
      <p:pic>
        <p:nvPicPr>
          <p:cNvPr id="39" name="Picture 5"/>
          <p:cNvPicPr>
            <a:picLocks noChangeAspect="1" noChangeArrowheads="1"/>
          </p:cNvPicPr>
          <p:nvPr/>
        </p:nvPicPr>
        <p:blipFill>
          <a:blip r:embed="rId5" cstate="print"/>
          <a:srcRect l="13964" t="13636" r="59294" b="74513"/>
          <a:stretch>
            <a:fillRect/>
          </a:stretch>
        </p:blipFill>
        <p:spPr bwMode="auto">
          <a:xfrm>
            <a:off x="5894932" y="4817505"/>
            <a:ext cx="1097935" cy="273546"/>
          </a:xfrm>
          <a:prstGeom prst="rect">
            <a:avLst/>
          </a:prstGeom>
          <a:noFill/>
          <a:ln w="9525">
            <a:noFill/>
            <a:miter lim="800000"/>
            <a:headEnd/>
            <a:tailEnd/>
          </a:ln>
        </p:spPr>
      </p:pic>
      <p:grpSp>
        <p:nvGrpSpPr>
          <p:cNvPr id="40" name="Group 103"/>
          <p:cNvGrpSpPr>
            <a:grpSpLocks/>
          </p:cNvGrpSpPr>
          <p:nvPr/>
        </p:nvGrpSpPr>
        <p:grpSpPr bwMode="auto">
          <a:xfrm>
            <a:off x="1580672" y="4838836"/>
            <a:ext cx="276859" cy="273921"/>
            <a:chOff x="-1776754" y="2660385"/>
            <a:chExt cx="518485" cy="503237"/>
          </a:xfrm>
        </p:grpSpPr>
        <p:pic>
          <p:nvPicPr>
            <p:cNvPr id="41" name="Picture 8" descr="https://cdn2.iconfinder.com/data/icons/windows-8-metro-style/512/monitor.png"/>
            <p:cNvPicPr>
              <a:picLocks noChangeAspect="1" noChangeArrowheads="1"/>
            </p:cNvPicPr>
            <p:nvPr/>
          </p:nvPicPr>
          <p:blipFill>
            <a:blip r:embed="rId7" cstate="print"/>
            <a:srcRect/>
            <a:stretch>
              <a:fillRect/>
            </a:stretch>
          </p:blipFill>
          <p:spPr bwMode="auto">
            <a:xfrm>
              <a:off x="-1776754" y="2660385"/>
              <a:ext cx="518485" cy="503237"/>
            </a:xfrm>
            <a:prstGeom prst="rect">
              <a:avLst/>
            </a:prstGeom>
            <a:solidFill>
              <a:sysClr val="window" lastClr="FFFFFF"/>
            </a:solidFill>
            <a:ln w="9525">
              <a:noFill/>
              <a:miter lim="800000"/>
              <a:headEnd/>
              <a:tailEnd/>
            </a:ln>
          </p:spPr>
        </p:pic>
        <p:grpSp>
          <p:nvGrpSpPr>
            <p:cNvPr id="42" name="Group 105"/>
            <p:cNvGrpSpPr/>
            <p:nvPr/>
          </p:nvGrpSpPr>
          <p:grpSpPr>
            <a:xfrm>
              <a:off x="-1614043" y="2719126"/>
              <a:ext cx="242616" cy="230942"/>
              <a:chOff x="354824" y="2226285"/>
              <a:chExt cx="694091" cy="637232"/>
            </a:xfrm>
            <a:solidFill>
              <a:sysClr val="window" lastClr="FFFFFF"/>
            </a:solidFill>
          </p:grpSpPr>
          <p:pic>
            <p:nvPicPr>
              <p:cNvPr id="43" name="Picture 42"/>
              <p:cNvPicPr>
                <a:picLocks noChangeAspect="1"/>
              </p:cNvPicPr>
              <p:nvPr/>
            </p:nvPicPr>
            <p:blipFill>
              <a:blip r:embed="rId8" cstate="print">
                <a:extLst/>
              </a:blip>
              <a:stretch>
                <a:fillRect/>
              </a:stretch>
            </p:blipFill>
            <p:spPr>
              <a:xfrm>
                <a:off x="354824" y="2226285"/>
                <a:ext cx="512274" cy="512274"/>
              </a:xfrm>
              <a:prstGeom prst="rect">
                <a:avLst/>
              </a:prstGeom>
              <a:grpFill/>
            </p:spPr>
          </p:pic>
          <p:pic>
            <p:nvPicPr>
              <p:cNvPr id="44" name="Picture 43"/>
              <p:cNvPicPr>
                <a:picLocks noChangeAspect="1"/>
              </p:cNvPicPr>
              <p:nvPr/>
            </p:nvPicPr>
            <p:blipFill>
              <a:blip r:embed="rId9" cstate="print">
                <a:extLst/>
              </a:blip>
              <a:stretch>
                <a:fillRect/>
              </a:stretch>
            </p:blipFill>
            <p:spPr>
              <a:xfrm>
                <a:off x="471671" y="2286273"/>
                <a:ext cx="577244" cy="577244"/>
              </a:xfrm>
              <a:prstGeom prst="rect">
                <a:avLst/>
              </a:prstGeom>
              <a:grpFill/>
            </p:spPr>
          </p:pic>
        </p:grpSp>
      </p:grpSp>
      <p:grpSp>
        <p:nvGrpSpPr>
          <p:cNvPr id="45" name="Group 103"/>
          <p:cNvGrpSpPr>
            <a:grpSpLocks/>
          </p:cNvGrpSpPr>
          <p:nvPr/>
        </p:nvGrpSpPr>
        <p:grpSpPr bwMode="auto">
          <a:xfrm>
            <a:off x="1580672" y="6117502"/>
            <a:ext cx="276859" cy="273921"/>
            <a:chOff x="-1776754" y="2660385"/>
            <a:chExt cx="518485" cy="503237"/>
          </a:xfrm>
        </p:grpSpPr>
        <p:pic>
          <p:nvPicPr>
            <p:cNvPr id="46" name="Picture 8" descr="https://cdn2.iconfinder.com/data/icons/windows-8-metro-style/512/monitor.png"/>
            <p:cNvPicPr>
              <a:picLocks noChangeAspect="1" noChangeArrowheads="1"/>
            </p:cNvPicPr>
            <p:nvPr/>
          </p:nvPicPr>
          <p:blipFill>
            <a:blip r:embed="rId7" cstate="print"/>
            <a:srcRect/>
            <a:stretch>
              <a:fillRect/>
            </a:stretch>
          </p:blipFill>
          <p:spPr bwMode="auto">
            <a:xfrm>
              <a:off x="-1776754" y="2660385"/>
              <a:ext cx="518485" cy="503237"/>
            </a:xfrm>
            <a:prstGeom prst="rect">
              <a:avLst/>
            </a:prstGeom>
            <a:solidFill>
              <a:sysClr val="window" lastClr="FFFFFF"/>
            </a:solidFill>
            <a:ln w="9525">
              <a:noFill/>
              <a:miter lim="800000"/>
              <a:headEnd/>
              <a:tailEnd/>
            </a:ln>
          </p:spPr>
        </p:pic>
        <p:grpSp>
          <p:nvGrpSpPr>
            <p:cNvPr id="47" name="Group 105"/>
            <p:cNvGrpSpPr/>
            <p:nvPr/>
          </p:nvGrpSpPr>
          <p:grpSpPr>
            <a:xfrm>
              <a:off x="-1614043" y="2719126"/>
              <a:ext cx="242616" cy="230942"/>
              <a:chOff x="354824" y="2226285"/>
              <a:chExt cx="694091" cy="637232"/>
            </a:xfrm>
            <a:solidFill>
              <a:sysClr val="window" lastClr="FFFFFF"/>
            </a:solidFill>
          </p:grpSpPr>
          <p:pic>
            <p:nvPicPr>
              <p:cNvPr id="48" name="Picture 47"/>
              <p:cNvPicPr>
                <a:picLocks noChangeAspect="1"/>
              </p:cNvPicPr>
              <p:nvPr/>
            </p:nvPicPr>
            <p:blipFill>
              <a:blip r:embed="rId8" cstate="print">
                <a:extLst/>
              </a:blip>
              <a:stretch>
                <a:fillRect/>
              </a:stretch>
            </p:blipFill>
            <p:spPr>
              <a:xfrm>
                <a:off x="354824" y="2226285"/>
                <a:ext cx="512274" cy="512274"/>
              </a:xfrm>
              <a:prstGeom prst="rect">
                <a:avLst/>
              </a:prstGeom>
              <a:grpFill/>
            </p:spPr>
          </p:pic>
          <p:pic>
            <p:nvPicPr>
              <p:cNvPr id="49" name="Picture 48"/>
              <p:cNvPicPr>
                <a:picLocks noChangeAspect="1"/>
              </p:cNvPicPr>
              <p:nvPr/>
            </p:nvPicPr>
            <p:blipFill>
              <a:blip r:embed="rId9" cstate="print">
                <a:extLst/>
              </a:blip>
              <a:stretch>
                <a:fillRect/>
              </a:stretch>
            </p:blipFill>
            <p:spPr>
              <a:xfrm>
                <a:off x="471671" y="2286273"/>
                <a:ext cx="577244" cy="577244"/>
              </a:xfrm>
              <a:prstGeom prst="rect">
                <a:avLst/>
              </a:prstGeom>
              <a:grpFill/>
            </p:spPr>
          </p:pic>
        </p:grpSp>
      </p:grpSp>
      <p:pic>
        <p:nvPicPr>
          <p:cNvPr id="50" name="Picture 6"/>
          <p:cNvPicPr>
            <a:picLocks noChangeAspect="1" noChangeArrowheads="1"/>
          </p:cNvPicPr>
          <p:nvPr/>
        </p:nvPicPr>
        <p:blipFill>
          <a:blip r:embed="rId10" cstate="print"/>
          <a:srcRect l="13075" t="9012" r="79162" b="83430"/>
          <a:stretch>
            <a:fillRect/>
          </a:stretch>
        </p:blipFill>
        <p:spPr bwMode="auto">
          <a:xfrm>
            <a:off x="2498357" y="4136642"/>
            <a:ext cx="627322" cy="343376"/>
          </a:xfrm>
          <a:prstGeom prst="rect">
            <a:avLst/>
          </a:prstGeom>
          <a:noFill/>
          <a:ln w="9525">
            <a:noFill/>
            <a:miter lim="800000"/>
            <a:headEnd/>
            <a:tailEnd/>
          </a:ln>
        </p:spPr>
      </p:pic>
      <p:pic>
        <p:nvPicPr>
          <p:cNvPr id="51" name="Picture 8"/>
          <p:cNvPicPr>
            <a:picLocks noChangeAspect="1" noChangeArrowheads="1"/>
          </p:cNvPicPr>
          <p:nvPr/>
        </p:nvPicPr>
        <p:blipFill>
          <a:blip r:embed="rId11" cstate="print"/>
          <a:srcRect l="15527" t="9593" r="78508" b="81831"/>
          <a:stretch>
            <a:fillRect/>
          </a:stretch>
        </p:blipFill>
        <p:spPr bwMode="auto">
          <a:xfrm>
            <a:off x="7732748" y="4114981"/>
            <a:ext cx="478465" cy="386705"/>
          </a:xfrm>
          <a:prstGeom prst="rect">
            <a:avLst/>
          </a:prstGeom>
          <a:noFill/>
          <a:ln w="9525">
            <a:noFill/>
            <a:miter lim="800000"/>
            <a:headEnd/>
            <a:tailEnd/>
          </a:ln>
        </p:spPr>
      </p:pic>
      <p:sp>
        <p:nvSpPr>
          <p:cNvPr id="52" name="Rounded Rectangle 51"/>
          <p:cNvSpPr/>
          <p:nvPr/>
        </p:nvSpPr>
        <p:spPr bwMode="auto">
          <a:xfrm>
            <a:off x="3824037" y="2880457"/>
            <a:ext cx="1620000" cy="216000"/>
          </a:xfrm>
          <a:prstGeom prst="roundRect">
            <a:avLst/>
          </a:prstGeom>
          <a:solidFill>
            <a:schemeClr val="bg1">
              <a:lumMod val="95000"/>
            </a:schemeClr>
          </a:solid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Reserve to buy shares</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53" name="Rounded Rectangle 52"/>
          <p:cNvSpPr/>
          <p:nvPr/>
        </p:nvSpPr>
        <p:spPr bwMode="auto">
          <a:xfrm>
            <a:off x="3824037" y="3140279"/>
            <a:ext cx="1620000" cy="216000"/>
          </a:xfrm>
          <a:prstGeom prst="roundRect">
            <a:avLst/>
          </a:prstGeom>
          <a:solidFill>
            <a:schemeClr val="bg1">
              <a:lumMod val="95000"/>
            </a:schemeClr>
          </a:solid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Convene a statutory meeting</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54" name="Rounded Rectangle 53"/>
          <p:cNvSpPr/>
          <p:nvPr/>
        </p:nvSpPr>
        <p:spPr bwMode="auto">
          <a:xfrm>
            <a:off x="3824037" y="3405808"/>
            <a:ext cx="1620000" cy="216000"/>
          </a:xfrm>
          <a:prstGeom prst="roundRect">
            <a:avLst/>
          </a:prstGeom>
          <a:solidFill>
            <a:schemeClr val="bg1">
              <a:lumMod val="95000"/>
            </a:schemeClr>
          </a:solid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8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Payment of the share value</a:t>
            </a:r>
            <a:endParaRPr lang="th-TH" sz="8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55" name="Picture 6"/>
          <p:cNvPicPr>
            <a:picLocks noChangeAspect="1" noChangeArrowheads="1"/>
          </p:cNvPicPr>
          <p:nvPr/>
        </p:nvPicPr>
        <p:blipFill>
          <a:blip r:embed="rId10" cstate="print"/>
          <a:srcRect l="13075" t="9012" r="79162" b="83430"/>
          <a:stretch>
            <a:fillRect/>
          </a:stretch>
        </p:blipFill>
        <p:spPr bwMode="auto">
          <a:xfrm>
            <a:off x="4283545" y="4136642"/>
            <a:ext cx="627322" cy="343376"/>
          </a:xfrm>
          <a:prstGeom prst="rect">
            <a:avLst/>
          </a:prstGeom>
          <a:noFill/>
          <a:ln w="9525">
            <a:noFill/>
            <a:miter lim="800000"/>
            <a:headEnd/>
            <a:tailEnd/>
          </a:ln>
        </p:spPr>
      </p:pic>
      <p:pic>
        <p:nvPicPr>
          <p:cNvPr id="56" name="Picture 6"/>
          <p:cNvPicPr>
            <a:picLocks noChangeAspect="1" noChangeArrowheads="1"/>
          </p:cNvPicPr>
          <p:nvPr/>
        </p:nvPicPr>
        <p:blipFill>
          <a:blip r:embed="rId10" cstate="print"/>
          <a:srcRect l="13075" t="9012" r="79162" b="83430"/>
          <a:stretch>
            <a:fillRect/>
          </a:stretch>
        </p:blipFill>
        <p:spPr bwMode="auto">
          <a:xfrm>
            <a:off x="6130236" y="4136642"/>
            <a:ext cx="627322" cy="343376"/>
          </a:xfrm>
          <a:prstGeom prst="rect">
            <a:avLst/>
          </a:prstGeom>
          <a:noFill/>
          <a:ln w="9525">
            <a:noFill/>
            <a:miter lim="800000"/>
            <a:headEnd/>
            <a:tailEnd/>
          </a:ln>
        </p:spPr>
      </p:pic>
      <p:cxnSp>
        <p:nvCxnSpPr>
          <p:cNvPr id="57" name="Straight Connector 56"/>
          <p:cNvCxnSpPr/>
          <p:nvPr/>
        </p:nvCxnSpPr>
        <p:spPr>
          <a:xfrm flipH="1">
            <a:off x="1973526" y="5231879"/>
            <a:ext cx="7236000" cy="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sp>
        <p:nvSpPr>
          <p:cNvPr id="58" name="Rounded Rectangle 57"/>
          <p:cNvSpPr/>
          <p:nvPr/>
        </p:nvSpPr>
        <p:spPr bwMode="auto">
          <a:xfrm>
            <a:off x="7475626" y="3407799"/>
            <a:ext cx="1620000" cy="216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lnSpc>
                <a:spcPct val="80000"/>
              </a:lnSpc>
              <a:defRPr/>
            </a:pPr>
            <a:r>
              <a:rPr lang="en-US" sz="800" b="1" kern="0" dirty="0" smtClean="0">
                <a:solidFill>
                  <a:prstClr val="black"/>
                </a:solidFill>
                <a:latin typeface="Tahoma" panose="020B0604030504040204" pitchFamily="34" charset="0"/>
                <a:ea typeface="Tahoma" panose="020B0604030504040204" pitchFamily="34" charset="0"/>
                <a:cs typeface="Tahoma" panose="020B0604030504040204" pitchFamily="34" charset="0"/>
              </a:rPr>
              <a:t>Register am employer</a:t>
            </a:r>
            <a:endParaRPr lang="en-US" sz="800" b="1" kern="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59" name="Rounded Rectangle 58"/>
          <p:cNvSpPr/>
          <p:nvPr/>
        </p:nvSpPr>
        <p:spPr bwMode="auto">
          <a:xfrm>
            <a:off x="335717" y="3134534"/>
            <a:ext cx="1224000" cy="252000"/>
          </a:xfrm>
          <a:prstGeom prst="roundRect">
            <a:avLst/>
          </a:prstGeom>
          <a:solidFill>
            <a:schemeClr val="bg1">
              <a:lumMod val="95000"/>
            </a:schemeClr>
          </a:solidFill>
          <a:ln w="12700">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lang="en-US" sz="6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Operated by entrepreneur</a:t>
            </a:r>
            <a:endParaRPr lang="th-TH" sz="6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0" name="Rounded Rectangle 59"/>
          <p:cNvSpPr/>
          <p:nvPr/>
        </p:nvSpPr>
        <p:spPr bwMode="auto">
          <a:xfrm>
            <a:off x="337976" y="3441641"/>
            <a:ext cx="1224000" cy="252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7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Contact service channel</a:t>
            </a:r>
            <a:endParaRPr lang="th-TH" sz="7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1" name="Rectangle 60"/>
          <p:cNvSpPr/>
          <p:nvPr/>
        </p:nvSpPr>
        <p:spPr>
          <a:xfrm>
            <a:off x="296216" y="3082875"/>
            <a:ext cx="1296000" cy="648856"/>
          </a:xfrm>
          <a:prstGeom prst="rect">
            <a:avLst/>
          </a:prstGeom>
          <a:noFill/>
          <a:ln w="31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2" name="Picture 10"/>
          <p:cNvPicPr>
            <a:picLocks noChangeAspect="1" noChangeArrowheads="1"/>
          </p:cNvPicPr>
          <p:nvPr/>
        </p:nvPicPr>
        <p:blipFill>
          <a:blip r:embed="rId12" cstate="print">
            <a:clrChange>
              <a:clrFrom>
                <a:srgbClr val="FFFFFF"/>
              </a:clrFrom>
              <a:clrTo>
                <a:srgbClr val="FFFFFF">
                  <a:alpha val="0"/>
                </a:srgbClr>
              </a:clrTo>
            </a:clrChange>
          </a:blip>
          <a:srcRect l="40922" t="19792" r="42240" b="52734"/>
          <a:stretch>
            <a:fillRect/>
          </a:stretch>
        </p:blipFill>
        <p:spPr bwMode="auto">
          <a:xfrm>
            <a:off x="8408136" y="4085507"/>
            <a:ext cx="485775" cy="445646"/>
          </a:xfrm>
          <a:prstGeom prst="rect">
            <a:avLst/>
          </a:prstGeom>
          <a:noFill/>
          <a:ln w="9525">
            <a:noFill/>
            <a:miter lim="800000"/>
            <a:headEnd/>
            <a:tailEnd/>
          </a:ln>
        </p:spPr>
      </p:pic>
      <p:pic>
        <p:nvPicPr>
          <p:cNvPr id="63" name="Picture 62" descr="5906337_orig.png"/>
          <p:cNvPicPr>
            <a:picLocks noChangeAspect="1"/>
          </p:cNvPicPr>
          <p:nvPr/>
        </p:nvPicPr>
        <p:blipFill>
          <a:blip r:embed="rId13" cstate="print"/>
          <a:stretch>
            <a:fillRect/>
          </a:stretch>
        </p:blipFill>
        <p:spPr>
          <a:xfrm>
            <a:off x="4169560" y="2437299"/>
            <a:ext cx="337480" cy="337480"/>
          </a:xfrm>
          <a:prstGeom prst="rect">
            <a:avLst/>
          </a:prstGeom>
        </p:spPr>
      </p:pic>
      <p:grpSp>
        <p:nvGrpSpPr>
          <p:cNvPr id="64" name="Group 148"/>
          <p:cNvGrpSpPr/>
          <p:nvPr/>
        </p:nvGrpSpPr>
        <p:grpSpPr>
          <a:xfrm>
            <a:off x="2586542" y="2072415"/>
            <a:ext cx="571500" cy="418016"/>
            <a:chOff x="2190751" y="2286001"/>
            <a:chExt cx="571499" cy="418016"/>
          </a:xfrm>
        </p:grpSpPr>
        <p:pic>
          <p:nvPicPr>
            <p:cNvPr id="65" name="Picture 64" descr="icon-4.png"/>
            <p:cNvPicPr>
              <a:picLocks noChangeAspect="1"/>
            </p:cNvPicPr>
            <p:nvPr/>
          </p:nvPicPr>
          <p:blipFill>
            <a:blip r:embed="rId14" cstate="print"/>
            <a:stretch>
              <a:fillRect/>
            </a:stretch>
          </p:blipFill>
          <p:spPr>
            <a:xfrm>
              <a:off x="2190751" y="2286001"/>
              <a:ext cx="381000" cy="381000"/>
            </a:xfrm>
            <a:prstGeom prst="rect">
              <a:avLst/>
            </a:prstGeom>
          </p:spPr>
        </p:pic>
        <p:pic>
          <p:nvPicPr>
            <p:cNvPr id="66" name="Picture 11"/>
            <p:cNvPicPr>
              <a:picLocks noChangeAspect="1" noChangeArrowheads="1"/>
            </p:cNvPicPr>
            <p:nvPr/>
          </p:nvPicPr>
          <p:blipFill>
            <a:blip r:embed="rId15" cstate="print">
              <a:clrChange>
                <a:clrFrom>
                  <a:srgbClr val="FFFFFF"/>
                </a:clrFrom>
                <a:clrTo>
                  <a:srgbClr val="FFFFFF">
                    <a:alpha val="0"/>
                  </a:srgbClr>
                </a:clrTo>
              </a:clrChange>
            </a:blip>
            <a:srcRect l="23938" t="39323" r="57393" b="27604"/>
            <a:stretch>
              <a:fillRect/>
            </a:stretch>
          </p:blipFill>
          <p:spPr bwMode="auto">
            <a:xfrm>
              <a:off x="2457450" y="2400412"/>
              <a:ext cx="304800" cy="303605"/>
            </a:xfrm>
            <a:prstGeom prst="rect">
              <a:avLst/>
            </a:prstGeom>
            <a:noFill/>
            <a:ln w="9525">
              <a:noFill/>
              <a:miter lim="800000"/>
              <a:headEnd/>
              <a:tailEnd/>
            </a:ln>
          </p:spPr>
        </p:pic>
      </p:grpSp>
      <p:sp>
        <p:nvSpPr>
          <p:cNvPr id="67" name="Rounded Rectangle 66"/>
          <p:cNvSpPr/>
          <p:nvPr/>
        </p:nvSpPr>
        <p:spPr bwMode="auto">
          <a:xfrm>
            <a:off x="7475626" y="3661309"/>
            <a:ext cx="1620000" cy="216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lnSpc>
                <a:spcPts val="1400"/>
              </a:lnSpc>
              <a:defRPr/>
            </a:pPr>
            <a:r>
              <a:rPr lang="en-US" sz="800" b="1" kern="0" dirty="0" smtClean="0">
                <a:solidFill>
                  <a:prstClr val="black"/>
                </a:solidFill>
                <a:latin typeface="Tahoma" panose="020B0604030504040204" pitchFamily="34" charset="0"/>
                <a:ea typeface="Tahoma" panose="020B0604030504040204" pitchFamily="34" charset="0"/>
                <a:cs typeface="Tahoma" panose="020B0604030504040204" pitchFamily="34" charset="0"/>
              </a:rPr>
              <a:t>Register a work regulation</a:t>
            </a:r>
            <a:endParaRPr lang="en-US" sz="800" b="1" kern="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68" name="Picture 67" descr="5906337_orig.png"/>
          <p:cNvPicPr>
            <a:picLocks noChangeAspect="1"/>
          </p:cNvPicPr>
          <p:nvPr/>
        </p:nvPicPr>
        <p:blipFill>
          <a:blip r:embed="rId13" cstate="print"/>
          <a:stretch>
            <a:fillRect/>
          </a:stretch>
        </p:blipFill>
        <p:spPr>
          <a:xfrm>
            <a:off x="8143025" y="2099037"/>
            <a:ext cx="337480" cy="337480"/>
          </a:xfrm>
          <a:prstGeom prst="rect">
            <a:avLst/>
          </a:prstGeom>
        </p:spPr>
      </p:pic>
      <p:grpSp>
        <p:nvGrpSpPr>
          <p:cNvPr id="69" name="Group 103"/>
          <p:cNvGrpSpPr>
            <a:grpSpLocks/>
          </p:cNvGrpSpPr>
          <p:nvPr/>
        </p:nvGrpSpPr>
        <p:grpSpPr bwMode="auto">
          <a:xfrm>
            <a:off x="4615392" y="2445261"/>
            <a:ext cx="320275" cy="329525"/>
            <a:chOff x="-1776754" y="2660385"/>
            <a:chExt cx="518485" cy="503237"/>
          </a:xfrm>
        </p:grpSpPr>
        <p:pic>
          <p:nvPicPr>
            <p:cNvPr id="70" name="Picture 8" descr="https://cdn2.iconfinder.com/data/icons/windows-8-metro-style/512/monitor.png"/>
            <p:cNvPicPr>
              <a:picLocks noChangeAspect="1" noChangeArrowheads="1"/>
            </p:cNvPicPr>
            <p:nvPr/>
          </p:nvPicPr>
          <p:blipFill>
            <a:blip r:embed="rId7" cstate="print"/>
            <a:srcRect/>
            <a:stretch>
              <a:fillRect/>
            </a:stretch>
          </p:blipFill>
          <p:spPr bwMode="auto">
            <a:xfrm>
              <a:off x="-1776754" y="2660385"/>
              <a:ext cx="518485" cy="503237"/>
            </a:xfrm>
            <a:prstGeom prst="rect">
              <a:avLst/>
            </a:prstGeom>
            <a:solidFill>
              <a:sysClr val="window" lastClr="FFFFFF"/>
            </a:solidFill>
            <a:ln w="9525">
              <a:noFill/>
              <a:miter lim="800000"/>
              <a:headEnd/>
              <a:tailEnd/>
            </a:ln>
          </p:spPr>
        </p:pic>
        <p:grpSp>
          <p:nvGrpSpPr>
            <p:cNvPr id="71" name="Group 105"/>
            <p:cNvGrpSpPr/>
            <p:nvPr/>
          </p:nvGrpSpPr>
          <p:grpSpPr>
            <a:xfrm>
              <a:off x="-1614043" y="2719126"/>
              <a:ext cx="242616" cy="230942"/>
              <a:chOff x="354824" y="2226285"/>
              <a:chExt cx="694091" cy="637232"/>
            </a:xfrm>
            <a:solidFill>
              <a:sysClr val="window" lastClr="FFFFFF"/>
            </a:solidFill>
          </p:grpSpPr>
          <p:pic>
            <p:nvPicPr>
              <p:cNvPr id="72" name="Picture 71"/>
              <p:cNvPicPr>
                <a:picLocks noChangeAspect="1"/>
              </p:cNvPicPr>
              <p:nvPr/>
            </p:nvPicPr>
            <p:blipFill>
              <a:blip r:embed="rId8" cstate="print">
                <a:extLst/>
              </a:blip>
              <a:stretch>
                <a:fillRect/>
              </a:stretch>
            </p:blipFill>
            <p:spPr>
              <a:xfrm>
                <a:off x="354824" y="2226285"/>
                <a:ext cx="512274" cy="512274"/>
              </a:xfrm>
              <a:prstGeom prst="rect">
                <a:avLst/>
              </a:prstGeom>
              <a:grpFill/>
            </p:spPr>
          </p:pic>
          <p:pic>
            <p:nvPicPr>
              <p:cNvPr id="73" name="Picture 72"/>
              <p:cNvPicPr>
                <a:picLocks noChangeAspect="1"/>
              </p:cNvPicPr>
              <p:nvPr/>
            </p:nvPicPr>
            <p:blipFill>
              <a:blip r:embed="rId9" cstate="print">
                <a:extLst/>
              </a:blip>
              <a:stretch>
                <a:fillRect/>
              </a:stretch>
            </p:blipFill>
            <p:spPr>
              <a:xfrm>
                <a:off x="471671" y="2286273"/>
                <a:ext cx="577244" cy="577244"/>
              </a:xfrm>
              <a:prstGeom prst="rect">
                <a:avLst/>
              </a:prstGeom>
              <a:grpFill/>
            </p:spPr>
          </p:pic>
        </p:grpSp>
      </p:grpSp>
      <p:pic>
        <p:nvPicPr>
          <p:cNvPr id="74" name="Picture 73" descr="5906337_orig.png"/>
          <p:cNvPicPr>
            <a:picLocks noChangeAspect="1"/>
          </p:cNvPicPr>
          <p:nvPr/>
        </p:nvPicPr>
        <p:blipFill>
          <a:blip r:embed="rId13" cstate="print"/>
          <a:stretch>
            <a:fillRect/>
          </a:stretch>
        </p:blipFill>
        <p:spPr>
          <a:xfrm>
            <a:off x="1572465" y="4345225"/>
            <a:ext cx="277346" cy="277346"/>
          </a:xfrm>
          <a:prstGeom prst="rect">
            <a:avLst/>
          </a:prstGeom>
        </p:spPr>
      </p:pic>
      <p:cxnSp>
        <p:nvCxnSpPr>
          <p:cNvPr id="75" name="Straight Connector 74"/>
          <p:cNvCxnSpPr/>
          <p:nvPr/>
        </p:nvCxnSpPr>
        <p:spPr>
          <a:xfrm>
            <a:off x="3687604" y="2137069"/>
            <a:ext cx="0" cy="453600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cxnSp>
        <p:nvCxnSpPr>
          <p:cNvPr id="76" name="Straight Connector 75"/>
          <p:cNvCxnSpPr/>
          <p:nvPr/>
        </p:nvCxnSpPr>
        <p:spPr>
          <a:xfrm>
            <a:off x="5514704" y="2137069"/>
            <a:ext cx="0" cy="453600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cxnSp>
        <p:nvCxnSpPr>
          <p:cNvPr id="77" name="Straight Connector 76"/>
          <p:cNvCxnSpPr/>
          <p:nvPr/>
        </p:nvCxnSpPr>
        <p:spPr>
          <a:xfrm>
            <a:off x="7353887" y="2137069"/>
            <a:ext cx="0" cy="453600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cxnSp>
        <p:nvCxnSpPr>
          <p:cNvPr id="78" name="Straight Connector 77"/>
          <p:cNvCxnSpPr/>
          <p:nvPr/>
        </p:nvCxnSpPr>
        <p:spPr>
          <a:xfrm flipH="1">
            <a:off x="1973526" y="4647287"/>
            <a:ext cx="7236000" cy="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sp>
        <p:nvSpPr>
          <p:cNvPr id="79" name="TextBox 78"/>
          <p:cNvSpPr txBox="1"/>
          <p:nvPr/>
        </p:nvSpPr>
        <p:spPr>
          <a:xfrm>
            <a:off x="7315193" y="5337332"/>
            <a:ext cx="1910687" cy="369332"/>
          </a:xfrm>
          <a:prstGeom prst="rect">
            <a:avLst/>
          </a:prstGeom>
          <a:noFill/>
        </p:spPr>
        <p:txBody>
          <a:bodyPr wrap="square" rtlCol="0">
            <a:spAutoFit/>
          </a:bodyPr>
          <a:lstStyle/>
          <a:p>
            <a:pPr algn="ctr"/>
            <a:r>
              <a:rPr lang="en-US" sz="1800" b="1" dirty="0">
                <a:solidFill>
                  <a:prstClr val="black"/>
                </a:solidFill>
                <a:latin typeface="TH SarabunPSK" pitchFamily="34" charset="-34"/>
                <a:cs typeface="TH SarabunPSK" pitchFamily="34" charset="-34"/>
              </a:rPr>
              <a:t>Insurance Agency</a:t>
            </a:r>
          </a:p>
        </p:txBody>
      </p:sp>
      <p:sp>
        <p:nvSpPr>
          <p:cNvPr id="80" name="TextBox 79"/>
          <p:cNvSpPr txBox="1"/>
          <p:nvPr/>
        </p:nvSpPr>
        <p:spPr>
          <a:xfrm>
            <a:off x="1733269" y="1396853"/>
            <a:ext cx="518616" cy="369332"/>
          </a:xfrm>
          <a:prstGeom prst="rect">
            <a:avLst/>
          </a:prstGeom>
          <a:noFill/>
        </p:spPr>
        <p:txBody>
          <a:bodyPr wrap="square" rtlCol="0">
            <a:spAutoFit/>
          </a:bodyPr>
          <a:lstStyle/>
          <a:p>
            <a:r>
              <a:rPr lang="en-US" sz="1800" dirty="0">
                <a:solidFill>
                  <a:prstClr val="black"/>
                </a:solidFill>
                <a:latin typeface="Arial" charset="0"/>
                <a:sym typeface="Wingdings"/>
              </a:rPr>
              <a:t></a:t>
            </a:r>
            <a:endParaRPr lang="en-US" sz="1800" dirty="0">
              <a:solidFill>
                <a:prstClr val="black"/>
              </a:solidFill>
              <a:latin typeface="Arial" charset="0"/>
            </a:endParaRPr>
          </a:p>
        </p:txBody>
      </p:sp>
      <p:sp>
        <p:nvSpPr>
          <p:cNvPr id="81" name="TextBox 80"/>
          <p:cNvSpPr txBox="1"/>
          <p:nvPr/>
        </p:nvSpPr>
        <p:spPr>
          <a:xfrm>
            <a:off x="3618942" y="1385479"/>
            <a:ext cx="518616" cy="369332"/>
          </a:xfrm>
          <a:prstGeom prst="rect">
            <a:avLst/>
          </a:prstGeom>
          <a:noFill/>
        </p:spPr>
        <p:txBody>
          <a:bodyPr wrap="square" rtlCol="0">
            <a:spAutoFit/>
          </a:bodyPr>
          <a:lstStyle/>
          <a:p>
            <a:r>
              <a:rPr lang="en-US" sz="1800" dirty="0">
                <a:solidFill>
                  <a:prstClr val="black"/>
                </a:solidFill>
                <a:latin typeface="Arial" charset="0"/>
                <a:sym typeface="Wingdings 2"/>
              </a:rPr>
              <a:t></a:t>
            </a:r>
            <a:endParaRPr lang="en-US" sz="1800" dirty="0">
              <a:solidFill>
                <a:prstClr val="black"/>
              </a:solidFill>
              <a:latin typeface="Arial" charset="0"/>
            </a:endParaRPr>
          </a:p>
        </p:txBody>
      </p:sp>
      <p:sp>
        <p:nvSpPr>
          <p:cNvPr id="82" name="TextBox 81"/>
          <p:cNvSpPr txBox="1"/>
          <p:nvPr/>
        </p:nvSpPr>
        <p:spPr>
          <a:xfrm>
            <a:off x="5434099" y="1385479"/>
            <a:ext cx="518616" cy="369332"/>
          </a:xfrm>
          <a:prstGeom prst="rect">
            <a:avLst/>
          </a:prstGeom>
          <a:noFill/>
        </p:spPr>
        <p:txBody>
          <a:bodyPr wrap="square" rtlCol="0">
            <a:spAutoFit/>
          </a:bodyPr>
          <a:lstStyle/>
          <a:p>
            <a:r>
              <a:rPr lang="en-US" sz="1800" dirty="0">
                <a:solidFill>
                  <a:prstClr val="black"/>
                </a:solidFill>
                <a:latin typeface="Arial" charset="0"/>
                <a:sym typeface="Wingdings"/>
              </a:rPr>
              <a:t></a:t>
            </a:r>
            <a:endParaRPr lang="en-US" sz="1800" dirty="0">
              <a:solidFill>
                <a:prstClr val="black"/>
              </a:solidFill>
              <a:latin typeface="Arial" charset="0"/>
            </a:endParaRPr>
          </a:p>
        </p:txBody>
      </p:sp>
      <p:sp>
        <p:nvSpPr>
          <p:cNvPr id="83" name="TextBox 82"/>
          <p:cNvSpPr txBox="1"/>
          <p:nvPr/>
        </p:nvSpPr>
        <p:spPr>
          <a:xfrm>
            <a:off x="7276552" y="1385479"/>
            <a:ext cx="518616" cy="369332"/>
          </a:xfrm>
          <a:prstGeom prst="rect">
            <a:avLst/>
          </a:prstGeom>
          <a:noFill/>
        </p:spPr>
        <p:txBody>
          <a:bodyPr wrap="square" rtlCol="0">
            <a:spAutoFit/>
          </a:bodyPr>
          <a:lstStyle/>
          <a:p>
            <a:r>
              <a:rPr lang="en-US" sz="1800" dirty="0">
                <a:solidFill>
                  <a:prstClr val="black"/>
                </a:solidFill>
                <a:latin typeface="Arial" charset="0"/>
                <a:sym typeface="Wingdings"/>
              </a:rPr>
              <a:t></a:t>
            </a:r>
            <a:endParaRPr lang="en-US" sz="1800" dirty="0">
              <a:solidFill>
                <a:prstClr val="black"/>
              </a:solidFill>
              <a:latin typeface="Arial" charset="0"/>
            </a:endParaRPr>
          </a:p>
        </p:txBody>
      </p:sp>
      <p:grpSp>
        <p:nvGrpSpPr>
          <p:cNvPr id="84" name="Group 91"/>
          <p:cNvGrpSpPr/>
          <p:nvPr/>
        </p:nvGrpSpPr>
        <p:grpSpPr>
          <a:xfrm>
            <a:off x="1592658" y="4018097"/>
            <a:ext cx="270798" cy="284610"/>
            <a:chOff x="354824" y="2226285"/>
            <a:chExt cx="694091" cy="637232"/>
          </a:xfrm>
          <a:solidFill>
            <a:sysClr val="window" lastClr="FFFFFF"/>
          </a:solidFill>
        </p:grpSpPr>
        <p:pic>
          <p:nvPicPr>
            <p:cNvPr id="85" name="Picture 84"/>
            <p:cNvPicPr>
              <a:picLocks noChangeAspect="1"/>
            </p:cNvPicPr>
            <p:nvPr/>
          </p:nvPicPr>
          <p:blipFill>
            <a:blip r:embed="rId16" cstate="print">
              <a:extLst/>
            </a:blip>
            <a:stretch>
              <a:fillRect/>
            </a:stretch>
          </p:blipFill>
          <p:spPr>
            <a:xfrm>
              <a:off x="354824" y="2226285"/>
              <a:ext cx="512274" cy="512274"/>
            </a:xfrm>
            <a:prstGeom prst="rect">
              <a:avLst/>
            </a:prstGeom>
            <a:grpFill/>
          </p:spPr>
        </p:pic>
        <p:pic>
          <p:nvPicPr>
            <p:cNvPr id="86" name="Picture 85"/>
            <p:cNvPicPr>
              <a:picLocks noChangeAspect="1"/>
            </p:cNvPicPr>
            <p:nvPr/>
          </p:nvPicPr>
          <p:blipFill>
            <a:blip r:embed="rId17" cstate="print">
              <a:extLst/>
            </a:blip>
            <a:stretch>
              <a:fillRect/>
            </a:stretch>
          </p:blipFill>
          <p:spPr>
            <a:xfrm>
              <a:off x="471671" y="2286273"/>
              <a:ext cx="577244" cy="577244"/>
            </a:xfrm>
            <a:prstGeom prst="rect">
              <a:avLst/>
            </a:prstGeom>
            <a:grpFill/>
          </p:spPr>
        </p:pic>
      </p:grpSp>
      <p:grpSp>
        <p:nvGrpSpPr>
          <p:cNvPr id="87" name="Group 91"/>
          <p:cNvGrpSpPr/>
          <p:nvPr/>
        </p:nvGrpSpPr>
        <p:grpSpPr>
          <a:xfrm>
            <a:off x="5061475" y="2442266"/>
            <a:ext cx="270798" cy="284610"/>
            <a:chOff x="354824" y="2226285"/>
            <a:chExt cx="694091" cy="637232"/>
          </a:xfrm>
          <a:solidFill>
            <a:sysClr val="window" lastClr="FFFFFF"/>
          </a:solidFill>
        </p:grpSpPr>
        <p:pic>
          <p:nvPicPr>
            <p:cNvPr id="88" name="Picture 87"/>
            <p:cNvPicPr>
              <a:picLocks noChangeAspect="1"/>
            </p:cNvPicPr>
            <p:nvPr/>
          </p:nvPicPr>
          <p:blipFill>
            <a:blip r:embed="rId16" cstate="print">
              <a:extLst/>
            </a:blip>
            <a:stretch>
              <a:fillRect/>
            </a:stretch>
          </p:blipFill>
          <p:spPr>
            <a:xfrm>
              <a:off x="354824" y="2226285"/>
              <a:ext cx="512274" cy="512274"/>
            </a:xfrm>
            <a:prstGeom prst="rect">
              <a:avLst/>
            </a:prstGeom>
            <a:grpFill/>
          </p:spPr>
        </p:pic>
        <p:pic>
          <p:nvPicPr>
            <p:cNvPr id="89" name="Picture 88"/>
            <p:cNvPicPr>
              <a:picLocks noChangeAspect="1"/>
            </p:cNvPicPr>
            <p:nvPr/>
          </p:nvPicPr>
          <p:blipFill>
            <a:blip r:embed="rId17" cstate="print">
              <a:extLst/>
            </a:blip>
            <a:stretch>
              <a:fillRect/>
            </a:stretch>
          </p:blipFill>
          <p:spPr>
            <a:xfrm>
              <a:off x="471671" y="2286273"/>
              <a:ext cx="577244" cy="577244"/>
            </a:xfrm>
            <a:prstGeom prst="rect">
              <a:avLst/>
            </a:prstGeom>
            <a:grpFill/>
          </p:spPr>
        </p:pic>
      </p:grpSp>
      <p:pic>
        <p:nvPicPr>
          <p:cNvPr id="90" name="Picture 89" descr="5906337_orig.png"/>
          <p:cNvPicPr>
            <a:picLocks noChangeAspect="1"/>
          </p:cNvPicPr>
          <p:nvPr/>
        </p:nvPicPr>
        <p:blipFill>
          <a:blip r:embed="rId13" cstate="print"/>
          <a:stretch>
            <a:fillRect/>
          </a:stretch>
        </p:blipFill>
        <p:spPr>
          <a:xfrm>
            <a:off x="5686760" y="2439571"/>
            <a:ext cx="337480" cy="337480"/>
          </a:xfrm>
          <a:prstGeom prst="rect">
            <a:avLst/>
          </a:prstGeom>
        </p:spPr>
      </p:pic>
      <p:grpSp>
        <p:nvGrpSpPr>
          <p:cNvPr id="91" name="Group 103"/>
          <p:cNvGrpSpPr>
            <a:grpSpLocks/>
          </p:cNvGrpSpPr>
          <p:nvPr/>
        </p:nvGrpSpPr>
        <p:grpSpPr bwMode="auto">
          <a:xfrm>
            <a:off x="6132593" y="2447533"/>
            <a:ext cx="320275" cy="329525"/>
            <a:chOff x="-1776754" y="2660385"/>
            <a:chExt cx="518485" cy="503237"/>
          </a:xfrm>
        </p:grpSpPr>
        <p:pic>
          <p:nvPicPr>
            <p:cNvPr id="92" name="Picture 8" descr="https://cdn2.iconfinder.com/data/icons/windows-8-metro-style/512/monitor.png"/>
            <p:cNvPicPr>
              <a:picLocks noChangeAspect="1" noChangeArrowheads="1"/>
            </p:cNvPicPr>
            <p:nvPr/>
          </p:nvPicPr>
          <p:blipFill>
            <a:blip r:embed="rId7" cstate="print"/>
            <a:srcRect/>
            <a:stretch>
              <a:fillRect/>
            </a:stretch>
          </p:blipFill>
          <p:spPr bwMode="auto">
            <a:xfrm>
              <a:off x="-1776754" y="2660385"/>
              <a:ext cx="518485" cy="503237"/>
            </a:xfrm>
            <a:prstGeom prst="rect">
              <a:avLst/>
            </a:prstGeom>
            <a:solidFill>
              <a:sysClr val="window" lastClr="FFFFFF"/>
            </a:solidFill>
            <a:ln w="9525">
              <a:noFill/>
              <a:miter lim="800000"/>
              <a:headEnd/>
              <a:tailEnd/>
            </a:ln>
          </p:spPr>
        </p:pic>
        <p:grpSp>
          <p:nvGrpSpPr>
            <p:cNvPr id="93" name="Group 105"/>
            <p:cNvGrpSpPr/>
            <p:nvPr/>
          </p:nvGrpSpPr>
          <p:grpSpPr>
            <a:xfrm>
              <a:off x="-1614043" y="2719126"/>
              <a:ext cx="242616" cy="230942"/>
              <a:chOff x="354824" y="2226285"/>
              <a:chExt cx="694091" cy="637232"/>
            </a:xfrm>
            <a:solidFill>
              <a:sysClr val="window" lastClr="FFFFFF"/>
            </a:solidFill>
          </p:grpSpPr>
          <p:pic>
            <p:nvPicPr>
              <p:cNvPr id="94" name="Picture 93"/>
              <p:cNvPicPr>
                <a:picLocks noChangeAspect="1"/>
              </p:cNvPicPr>
              <p:nvPr/>
            </p:nvPicPr>
            <p:blipFill>
              <a:blip r:embed="rId8" cstate="print">
                <a:extLst/>
              </a:blip>
              <a:stretch>
                <a:fillRect/>
              </a:stretch>
            </p:blipFill>
            <p:spPr>
              <a:xfrm>
                <a:off x="354824" y="2226285"/>
                <a:ext cx="512274" cy="512274"/>
              </a:xfrm>
              <a:prstGeom prst="rect">
                <a:avLst/>
              </a:prstGeom>
              <a:grpFill/>
            </p:spPr>
          </p:pic>
          <p:pic>
            <p:nvPicPr>
              <p:cNvPr id="95" name="Picture 94"/>
              <p:cNvPicPr>
                <a:picLocks noChangeAspect="1"/>
              </p:cNvPicPr>
              <p:nvPr/>
            </p:nvPicPr>
            <p:blipFill>
              <a:blip r:embed="rId9" cstate="print">
                <a:extLst/>
              </a:blip>
              <a:stretch>
                <a:fillRect/>
              </a:stretch>
            </p:blipFill>
            <p:spPr>
              <a:xfrm>
                <a:off x="471671" y="2286273"/>
                <a:ext cx="577244" cy="577244"/>
              </a:xfrm>
              <a:prstGeom prst="rect">
                <a:avLst/>
              </a:prstGeom>
              <a:grpFill/>
            </p:spPr>
          </p:pic>
        </p:grpSp>
      </p:grpSp>
      <p:grpSp>
        <p:nvGrpSpPr>
          <p:cNvPr id="96" name="Group 91"/>
          <p:cNvGrpSpPr/>
          <p:nvPr/>
        </p:nvGrpSpPr>
        <p:grpSpPr>
          <a:xfrm>
            <a:off x="6578675" y="2444538"/>
            <a:ext cx="270798" cy="284610"/>
            <a:chOff x="354824" y="2226285"/>
            <a:chExt cx="694091" cy="637232"/>
          </a:xfrm>
          <a:solidFill>
            <a:sysClr val="window" lastClr="FFFFFF"/>
          </a:solidFill>
        </p:grpSpPr>
        <p:pic>
          <p:nvPicPr>
            <p:cNvPr id="97" name="Picture 96"/>
            <p:cNvPicPr>
              <a:picLocks noChangeAspect="1"/>
            </p:cNvPicPr>
            <p:nvPr/>
          </p:nvPicPr>
          <p:blipFill>
            <a:blip r:embed="rId16" cstate="print">
              <a:extLst/>
            </a:blip>
            <a:stretch>
              <a:fillRect/>
            </a:stretch>
          </p:blipFill>
          <p:spPr>
            <a:xfrm>
              <a:off x="354824" y="2226285"/>
              <a:ext cx="512274" cy="512274"/>
            </a:xfrm>
            <a:prstGeom prst="rect">
              <a:avLst/>
            </a:prstGeom>
            <a:grpFill/>
          </p:spPr>
        </p:pic>
        <p:pic>
          <p:nvPicPr>
            <p:cNvPr id="98" name="Picture 97"/>
            <p:cNvPicPr>
              <a:picLocks noChangeAspect="1"/>
            </p:cNvPicPr>
            <p:nvPr/>
          </p:nvPicPr>
          <p:blipFill>
            <a:blip r:embed="rId17" cstate="print">
              <a:extLst/>
            </a:blip>
            <a:stretch>
              <a:fillRect/>
            </a:stretch>
          </p:blipFill>
          <p:spPr>
            <a:xfrm>
              <a:off x="471671" y="2286273"/>
              <a:ext cx="577244" cy="577244"/>
            </a:xfrm>
            <a:prstGeom prst="rect">
              <a:avLst/>
            </a:prstGeom>
            <a:grpFill/>
          </p:spPr>
        </p:pic>
      </p:grpSp>
      <p:pic>
        <p:nvPicPr>
          <p:cNvPr id="99" name="Picture 1"/>
          <p:cNvPicPr>
            <a:picLocks noChangeAspect="1" noChangeArrowheads="1"/>
          </p:cNvPicPr>
          <p:nvPr/>
        </p:nvPicPr>
        <p:blipFill>
          <a:blip r:embed="rId18" cstate="print"/>
          <a:srcRect l="8391" t="28358" r="41784" b="12687"/>
          <a:stretch>
            <a:fillRect/>
          </a:stretch>
        </p:blipFill>
        <p:spPr bwMode="auto">
          <a:xfrm>
            <a:off x="7956643" y="4730613"/>
            <a:ext cx="614156" cy="408576"/>
          </a:xfrm>
          <a:prstGeom prst="rect">
            <a:avLst/>
          </a:prstGeom>
          <a:noFill/>
          <a:ln w="9525">
            <a:noFill/>
            <a:miter lim="800000"/>
            <a:headEnd/>
            <a:tailEnd/>
          </a:ln>
        </p:spPr>
      </p:pic>
      <p:sp>
        <p:nvSpPr>
          <p:cNvPr id="100" name="Rectangle 99"/>
          <p:cNvSpPr/>
          <p:nvPr/>
        </p:nvSpPr>
        <p:spPr bwMode="auto">
          <a:xfrm>
            <a:off x="3737366" y="2117844"/>
            <a:ext cx="3564000" cy="252000"/>
          </a:xfrm>
          <a:prstGeom prst="rect">
            <a:avLst/>
          </a:prstGeom>
          <a:solidFill>
            <a:srgbClr val="FFC000"/>
          </a:solidFill>
          <a:ln>
            <a:no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r" eaLnBrk="0" hangingPunct="0">
              <a:defRPr/>
            </a:pPr>
            <a:r>
              <a:rPr lang="th-TH" sz="1200" b="1" dirty="0">
                <a:solidFill>
                  <a:srgbClr val="FF0000"/>
                </a:solidFill>
                <a:latin typeface="TH SarabunPSK" panose="020B0500040200020003" pitchFamily="34" charset="-34"/>
                <a:cs typeface="TH SarabunPSK" panose="020B0500040200020003" pitchFamily="34" charset="-34"/>
              </a:rPr>
              <a:t> </a:t>
            </a:r>
            <a:r>
              <a:rPr lang="en-US" sz="1200" b="1" dirty="0">
                <a:solidFill>
                  <a:srgbClr val="FF0000"/>
                </a:solidFill>
                <a:latin typeface="TH SarabunPSK" panose="020B0500040200020003" pitchFamily="34" charset="-34"/>
                <a:cs typeface="TH SarabunPSK" panose="020B0500040200020003" pitchFamily="34" charset="-34"/>
              </a:rPr>
              <a:t>Fast </a:t>
            </a:r>
            <a:r>
              <a:rPr lang="en-US" sz="1200" b="1" dirty="0" smtClean="0">
                <a:solidFill>
                  <a:srgbClr val="FF0000"/>
                </a:solidFill>
                <a:latin typeface="TH SarabunPSK" panose="020B0500040200020003" pitchFamily="34" charset="-34"/>
                <a:cs typeface="TH SarabunPSK" panose="020B0500040200020003" pitchFamily="34" charset="-34"/>
              </a:rPr>
              <a:t>track, Register in 1 day (If the documents has complete)</a:t>
            </a:r>
            <a:endParaRPr lang="th-TH" sz="1200" b="1" dirty="0">
              <a:solidFill>
                <a:srgbClr val="FF0000"/>
              </a:solidFill>
              <a:latin typeface="TH SarabunPSK" panose="020B0500040200020003" pitchFamily="34" charset="-34"/>
              <a:cs typeface="TH SarabunPSK" panose="020B0500040200020003" pitchFamily="34" charset="-34"/>
            </a:endParaRPr>
          </a:p>
        </p:txBody>
      </p:sp>
      <p:pic>
        <p:nvPicPr>
          <p:cNvPr id="101" name="Picture 100" descr="5906337_orig.png"/>
          <p:cNvPicPr>
            <a:picLocks noChangeAspect="1"/>
          </p:cNvPicPr>
          <p:nvPr/>
        </p:nvPicPr>
        <p:blipFill>
          <a:blip r:embed="rId13" cstate="print"/>
          <a:stretch>
            <a:fillRect/>
          </a:stretch>
        </p:blipFill>
        <p:spPr>
          <a:xfrm>
            <a:off x="3685649" y="2161941"/>
            <a:ext cx="174724" cy="174724"/>
          </a:xfrm>
          <a:prstGeom prst="rect">
            <a:avLst/>
          </a:prstGeom>
        </p:spPr>
      </p:pic>
      <p:sp>
        <p:nvSpPr>
          <p:cNvPr id="102" name="Rounded Rectangle 101"/>
          <p:cNvSpPr/>
          <p:nvPr/>
        </p:nvSpPr>
        <p:spPr bwMode="auto">
          <a:xfrm>
            <a:off x="5645726" y="3661983"/>
            <a:ext cx="1620000" cy="216000"/>
          </a:xfrm>
          <a:prstGeom prst="roundRect">
            <a:avLst/>
          </a:prstGeom>
          <a:solidFill>
            <a:schemeClr val="bg1">
              <a:lumMod val="75000"/>
            </a:schemeClr>
          </a:solidFill>
          <a:ln>
            <a:solidFill>
              <a:schemeClr val="tx1"/>
            </a:solidFill>
            <a:prstDash val="sysDot"/>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marL="174625" indent="-174625" algn="ctr" eaLnBrk="0" hangingPunct="0">
              <a:defRPr/>
            </a:pPr>
            <a:r>
              <a:rPr lang="en-US" sz="7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Obtain tax identification number</a:t>
            </a:r>
            <a:endParaRPr lang="th-TH" sz="7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cxnSp>
        <p:nvCxnSpPr>
          <p:cNvPr id="103" name="Straight Connector 102"/>
          <p:cNvCxnSpPr/>
          <p:nvPr/>
        </p:nvCxnSpPr>
        <p:spPr>
          <a:xfrm flipH="1">
            <a:off x="1973526" y="5875607"/>
            <a:ext cx="7236000" cy="0"/>
          </a:xfrm>
          <a:prstGeom prst="line">
            <a:avLst/>
          </a:prstGeom>
          <a:ln w="9525">
            <a:prstDash val="sysDot"/>
          </a:ln>
        </p:spPr>
        <p:style>
          <a:lnRef idx="3">
            <a:schemeClr val="accent1"/>
          </a:lnRef>
          <a:fillRef idx="0">
            <a:schemeClr val="accent1"/>
          </a:fillRef>
          <a:effectRef idx="2">
            <a:schemeClr val="accent1"/>
          </a:effectRef>
          <a:fontRef idx="minor">
            <a:schemeClr val="tx1"/>
          </a:fontRef>
        </p:style>
      </p:cxnSp>
      <p:grpSp>
        <p:nvGrpSpPr>
          <p:cNvPr id="104" name="Group 103"/>
          <p:cNvGrpSpPr>
            <a:grpSpLocks/>
          </p:cNvGrpSpPr>
          <p:nvPr/>
        </p:nvGrpSpPr>
        <p:grpSpPr bwMode="auto">
          <a:xfrm>
            <a:off x="1580672" y="5464682"/>
            <a:ext cx="276859" cy="273921"/>
            <a:chOff x="-1776754" y="2660385"/>
            <a:chExt cx="518485" cy="503237"/>
          </a:xfrm>
        </p:grpSpPr>
        <p:pic>
          <p:nvPicPr>
            <p:cNvPr id="105" name="Picture 8" descr="https://cdn2.iconfinder.com/data/icons/windows-8-metro-style/512/monitor.png"/>
            <p:cNvPicPr>
              <a:picLocks noChangeAspect="1" noChangeArrowheads="1"/>
            </p:cNvPicPr>
            <p:nvPr/>
          </p:nvPicPr>
          <p:blipFill>
            <a:blip r:embed="rId7" cstate="print"/>
            <a:srcRect/>
            <a:stretch>
              <a:fillRect/>
            </a:stretch>
          </p:blipFill>
          <p:spPr bwMode="auto">
            <a:xfrm>
              <a:off x="-1776754" y="2660385"/>
              <a:ext cx="518485" cy="503237"/>
            </a:xfrm>
            <a:prstGeom prst="rect">
              <a:avLst/>
            </a:prstGeom>
            <a:solidFill>
              <a:sysClr val="window" lastClr="FFFFFF"/>
            </a:solidFill>
            <a:ln w="9525">
              <a:noFill/>
              <a:miter lim="800000"/>
              <a:headEnd/>
              <a:tailEnd/>
            </a:ln>
          </p:spPr>
        </p:pic>
        <p:grpSp>
          <p:nvGrpSpPr>
            <p:cNvPr id="106" name="Group 105"/>
            <p:cNvGrpSpPr/>
            <p:nvPr/>
          </p:nvGrpSpPr>
          <p:grpSpPr>
            <a:xfrm>
              <a:off x="-1614043" y="2719126"/>
              <a:ext cx="242616" cy="230942"/>
              <a:chOff x="354824" y="2226285"/>
              <a:chExt cx="694091" cy="637232"/>
            </a:xfrm>
            <a:solidFill>
              <a:sysClr val="window" lastClr="FFFFFF"/>
            </a:solidFill>
          </p:grpSpPr>
          <p:pic>
            <p:nvPicPr>
              <p:cNvPr id="107" name="Picture 106"/>
              <p:cNvPicPr>
                <a:picLocks noChangeAspect="1"/>
              </p:cNvPicPr>
              <p:nvPr/>
            </p:nvPicPr>
            <p:blipFill>
              <a:blip r:embed="rId8" cstate="print">
                <a:extLst/>
              </a:blip>
              <a:stretch>
                <a:fillRect/>
              </a:stretch>
            </p:blipFill>
            <p:spPr>
              <a:xfrm>
                <a:off x="354824" y="2226285"/>
                <a:ext cx="512274" cy="512274"/>
              </a:xfrm>
              <a:prstGeom prst="rect">
                <a:avLst/>
              </a:prstGeom>
              <a:grpFill/>
            </p:spPr>
          </p:pic>
          <p:pic>
            <p:nvPicPr>
              <p:cNvPr id="108" name="Picture 107"/>
              <p:cNvPicPr>
                <a:picLocks noChangeAspect="1"/>
              </p:cNvPicPr>
              <p:nvPr/>
            </p:nvPicPr>
            <p:blipFill>
              <a:blip r:embed="rId9" cstate="print">
                <a:extLst/>
              </a:blip>
              <a:stretch>
                <a:fillRect/>
              </a:stretch>
            </p:blipFill>
            <p:spPr>
              <a:xfrm>
                <a:off x="471671" y="2286273"/>
                <a:ext cx="577244" cy="577244"/>
              </a:xfrm>
              <a:prstGeom prst="rect">
                <a:avLst/>
              </a:prstGeom>
              <a:grpFill/>
            </p:spPr>
          </p:pic>
        </p:grpSp>
      </p:grpSp>
      <p:pic>
        <p:nvPicPr>
          <p:cNvPr id="109" name="Picture 2"/>
          <p:cNvPicPr>
            <a:picLocks noChangeAspect="1" noChangeArrowheads="1"/>
          </p:cNvPicPr>
          <p:nvPr/>
        </p:nvPicPr>
        <p:blipFill>
          <a:blip r:embed="rId19" cstate="print"/>
          <a:srcRect l="3272" t="24138" r="35781" b="21121"/>
          <a:stretch>
            <a:fillRect/>
          </a:stretch>
        </p:blipFill>
        <p:spPr bwMode="auto">
          <a:xfrm>
            <a:off x="373193" y="6014309"/>
            <a:ext cx="623097" cy="432000"/>
          </a:xfrm>
          <a:prstGeom prst="rect">
            <a:avLst/>
          </a:prstGeom>
          <a:noFill/>
          <a:ln w="9525">
            <a:noFill/>
            <a:miter lim="800000"/>
            <a:headEnd/>
            <a:tailEnd/>
          </a:ln>
        </p:spPr>
      </p:pic>
      <p:sp>
        <p:nvSpPr>
          <p:cNvPr id="110" name="TextBox 109"/>
          <p:cNvSpPr txBox="1"/>
          <p:nvPr/>
        </p:nvSpPr>
        <p:spPr>
          <a:xfrm>
            <a:off x="272959" y="6388715"/>
            <a:ext cx="1276574" cy="215444"/>
          </a:xfrm>
          <a:prstGeom prst="rect">
            <a:avLst/>
          </a:prstGeom>
          <a:noFill/>
        </p:spPr>
        <p:txBody>
          <a:bodyPr wrap="square" rtlCol="0">
            <a:spAutoFit/>
          </a:bodyPr>
          <a:lstStyle/>
          <a:p>
            <a:r>
              <a:rPr lang="en-US" sz="800" b="1" i="1" dirty="0">
                <a:solidFill>
                  <a:prstClr val="black"/>
                </a:solidFill>
                <a:latin typeface="Tahoma" panose="020B0604030504040204" pitchFamily="34" charset="0"/>
                <a:ea typeface="Tahoma" panose="020B0604030504040204" pitchFamily="34" charset="0"/>
                <a:cs typeface="Tahoma" panose="020B0604030504040204" pitchFamily="34" charset="0"/>
              </a:rPr>
              <a:t>Malaysia Rank#18</a:t>
            </a:r>
          </a:p>
        </p:txBody>
      </p:sp>
      <p:pic>
        <p:nvPicPr>
          <p:cNvPr id="111" name="Picture 2"/>
          <p:cNvPicPr>
            <a:picLocks noChangeAspect="1" noChangeArrowheads="1"/>
          </p:cNvPicPr>
          <p:nvPr/>
        </p:nvPicPr>
        <p:blipFill>
          <a:blip r:embed="rId20" cstate="print"/>
          <a:srcRect l="7876" t="40302" r="41112" b="22845"/>
          <a:stretch>
            <a:fillRect/>
          </a:stretch>
        </p:blipFill>
        <p:spPr bwMode="auto">
          <a:xfrm>
            <a:off x="2315404" y="6027180"/>
            <a:ext cx="993228" cy="403425"/>
          </a:xfrm>
          <a:prstGeom prst="rect">
            <a:avLst/>
          </a:prstGeom>
          <a:noFill/>
          <a:ln w="9525">
            <a:noFill/>
            <a:miter lim="800000"/>
            <a:headEnd/>
            <a:tailEnd/>
          </a:ln>
        </p:spPr>
      </p:pic>
      <p:pic>
        <p:nvPicPr>
          <p:cNvPr id="112" name="Picture 2"/>
          <p:cNvPicPr>
            <a:picLocks noChangeAspect="1" noChangeArrowheads="1"/>
          </p:cNvPicPr>
          <p:nvPr/>
        </p:nvPicPr>
        <p:blipFill>
          <a:blip r:embed="rId20" cstate="print"/>
          <a:srcRect l="7876" t="40302" r="41112" b="22845"/>
          <a:stretch>
            <a:fillRect/>
          </a:stretch>
        </p:blipFill>
        <p:spPr bwMode="auto">
          <a:xfrm>
            <a:off x="4100592" y="6027180"/>
            <a:ext cx="993228" cy="403425"/>
          </a:xfrm>
          <a:prstGeom prst="rect">
            <a:avLst/>
          </a:prstGeom>
          <a:noFill/>
          <a:ln w="9525">
            <a:noFill/>
            <a:miter lim="800000"/>
            <a:headEnd/>
            <a:tailEnd/>
          </a:ln>
        </p:spPr>
      </p:pic>
      <p:pic>
        <p:nvPicPr>
          <p:cNvPr id="113" name="Picture 2"/>
          <p:cNvPicPr>
            <a:picLocks noChangeAspect="1" noChangeArrowheads="1"/>
          </p:cNvPicPr>
          <p:nvPr/>
        </p:nvPicPr>
        <p:blipFill>
          <a:blip r:embed="rId20" cstate="print"/>
          <a:srcRect l="7876" t="40302" r="41112" b="22845"/>
          <a:stretch>
            <a:fillRect/>
          </a:stretch>
        </p:blipFill>
        <p:spPr bwMode="auto">
          <a:xfrm>
            <a:off x="5947283" y="6027180"/>
            <a:ext cx="993228" cy="403425"/>
          </a:xfrm>
          <a:prstGeom prst="rect">
            <a:avLst/>
          </a:prstGeom>
          <a:noFill/>
          <a:ln w="9525">
            <a:noFill/>
            <a:miter lim="800000"/>
            <a:headEnd/>
            <a:tailEnd/>
          </a:ln>
        </p:spPr>
      </p:pic>
      <p:pic>
        <p:nvPicPr>
          <p:cNvPr id="114" name="Picture 2"/>
          <p:cNvPicPr>
            <a:picLocks noChangeAspect="1" noChangeArrowheads="1"/>
          </p:cNvPicPr>
          <p:nvPr/>
        </p:nvPicPr>
        <p:blipFill>
          <a:blip r:embed="rId20" cstate="print"/>
          <a:srcRect l="7876" t="40302" r="41112" b="22845"/>
          <a:stretch>
            <a:fillRect/>
          </a:stretch>
        </p:blipFill>
        <p:spPr bwMode="auto">
          <a:xfrm>
            <a:off x="7755062" y="6027180"/>
            <a:ext cx="993228" cy="403425"/>
          </a:xfrm>
          <a:prstGeom prst="rect">
            <a:avLst/>
          </a:prstGeom>
          <a:noFill/>
          <a:ln w="9525">
            <a:noFill/>
            <a:miter lim="800000"/>
            <a:headEnd/>
            <a:tailEnd/>
          </a:ln>
        </p:spPr>
      </p:pic>
    </p:spTree>
    <p:extLst>
      <p:ext uri="{BB962C8B-B14F-4D97-AF65-F5344CB8AC3E}">
        <p14:creationId xmlns:p14="http://schemas.microsoft.com/office/powerpoint/2010/main" val="2079213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77150" y="6485766"/>
            <a:ext cx="2228850" cy="365125"/>
          </a:xfrm>
        </p:spPr>
        <p:txBody>
          <a:bodyPr/>
          <a:lstStyle/>
          <a:p>
            <a:fld id="{878432ED-7181-49C0-995F-AF3F01956DFE}" type="slidenum">
              <a:rPr lang="th-TH" altLang="en-US" sz="1000" smtClean="0">
                <a:solidFill>
                  <a:schemeClr val="tx1"/>
                </a:solidFill>
              </a:rPr>
              <a:pPr/>
              <a:t>6</a:t>
            </a:fld>
            <a:endParaRPr lang="th-TH" altLang="en-US" sz="1000" dirty="0">
              <a:solidFill>
                <a:schemeClr val="tx1"/>
              </a:solidFill>
            </a:endParaRPr>
          </a:p>
        </p:txBody>
      </p:sp>
      <p:sp>
        <p:nvSpPr>
          <p:cNvPr id="5" name="Rectangle 37"/>
          <p:cNvSpPr>
            <a:spLocks noChangeArrowheads="1"/>
          </p:cNvSpPr>
          <p:nvPr/>
        </p:nvSpPr>
        <p:spPr bwMode="auto">
          <a:xfrm>
            <a:off x="5079858" y="2018138"/>
            <a:ext cx="4619768" cy="4467628"/>
          </a:xfrm>
          <a:prstGeom prst="rect">
            <a:avLst/>
          </a:prstGeom>
          <a:noFill/>
          <a:ln w="57150" algn="ctr">
            <a:noFill/>
            <a:round/>
            <a:headEnd/>
            <a:tailEnd/>
          </a:ln>
        </p:spPr>
        <p:txBody>
          <a:bodyPr anchor="t"/>
          <a:lstStyle/>
          <a:p>
            <a:pPr marL="177800" indent="-177800" algn="thaiDist" eaLnBrk="0" hangingPunct="0">
              <a:lnSpc>
                <a:spcPct val="130000"/>
              </a:lnSpc>
              <a:buFontTx/>
              <a:buAutoNum type="arabicPeriod"/>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Develop one-stop service system for starting a business, reserve name,  company registration, employer registration, and work regulation submit.</a:t>
            </a:r>
            <a:endParaRPr lang="th-TH" sz="140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endParaRPr>
          </a:p>
          <a:p>
            <a:pPr marL="177800" indent="-177800" algn="thaiDist" eaLnBrk="0" hangingPunct="0">
              <a:lnSpc>
                <a:spcPct val="130000"/>
              </a:lnSpc>
              <a:buFontTx/>
              <a:buAutoNum type="arabicPeriod"/>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Integrate request form and develop single form</a:t>
            </a:r>
            <a:r>
              <a:rPr lang="th-TH" sz="140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system, in order to facilitate entrepreneur. </a:t>
            </a:r>
          </a:p>
          <a:p>
            <a:pPr marL="177800" indent="-177800" algn="thaiDist" eaLnBrk="0" hangingPunct="0">
              <a:lnSpc>
                <a:spcPct val="130000"/>
              </a:lnSpc>
              <a:buFontTx/>
              <a:buAutoNum type="arabicPeriod"/>
            </a:pPr>
            <a:r>
              <a:rPr lang="en-US" sz="1400" spc="-50" dirty="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I</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ntegrate legal</a:t>
            </a:r>
            <a:r>
              <a:rPr lang="th-TH"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 </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documents and official documents</a:t>
            </a:r>
            <a:r>
              <a:rPr lang="th-TH"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 </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of involved public organizations, in order </a:t>
            </a:r>
            <a:r>
              <a:rPr lang="en-US" sz="1400" spc="-50" dirty="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to </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eliminate the problem </a:t>
            </a:r>
            <a:r>
              <a:rPr lang="en-US" sz="1400" spc="-50" dirty="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of </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document redundancies</a:t>
            </a:r>
            <a:r>
              <a:rPr lang="en-US" sz="1400" spc="-50" dirty="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 (cutting of red </a:t>
            </a:r>
            <a:r>
              <a:rPr lang="en-US" sz="1400" spc="-50" dirty="0" smtClean="0">
                <a:solidFill>
                  <a:prstClr val="black"/>
                </a:solidFill>
                <a:latin typeface="Tahoma" panose="020B0604030504040204" pitchFamily="34" charset="0"/>
                <a:ea typeface="Tahoma" panose="020B0604030504040204" pitchFamily="34" charset="0"/>
                <a:cs typeface="Tahoma" panose="020B0604030504040204" pitchFamily="34" charset="0"/>
                <a:sym typeface="Wingdings"/>
              </a:rPr>
              <a:t>tape)</a:t>
            </a:r>
            <a:endParaRPr lang="th-TH" sz="1400" spc="50" dirty="0">
              <a:solidFill>
                <a:prstClr val="black"/>
              </a:solidFill>
              <a:latin typeface="Tahoma" panose="020B0604030504040204" pitchFamily="34" charset="0"/>
              <a:ea typeface="Tahoma" panose="020B0604030504040204" pitchFamily="34" charset="0"/>
              <a:cs typeface="Tahoma" panose="020B0604030504040204" pitchFamily="34" charset="0"/>
              <a:sym typeface="Wingdings"/>
            </a:endParaRPr>
          </a:p>
        </p:txBody>
      </p:sp>
      <p:sp>
        <p:nvSpPr>
          <p:cNvPr id="6" name="TextBox 5"/>
          <p:cNvSpPr txBox="1"/>
          <p:nvPr/>
        </p:nvSpPr>
        <p:spPr>
          <a:xfrm>
            <a:off x="290059" y="2033547"/>
            <a:ext cx="4619202" cy="2893100"/>
          </a:xfrm>
          <a:prstGeom prst="rect">
            <a:avLst/>
          </a:prstGeom>
          <a:noFill/>
        </p:spPr>
        <p:txBody>
          <a:bodyPr wrap="square" rtlCol="0">
            <a:spAutoFit/>
          </a:bodyPr>
          <a:lstStyle/>
          <a:p>
            <a:pPr marL="177800" indent="-177800">
              <a:lnSpc>
                <a:spcPct val="130000"/>
              </a:lnSpc>
              <a:buFontTx/>
              <a:buAutoNum type="arabicPeriod"/>
            </a:pPr>
            <a:r>
              <a:rPr lang="en-US"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rPr>
              <a:t>Although public sector organizations provide</a:t>
            </a:r>
            <a:r>
              <a:rPr lang="th-TH"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rPr>
              <a:t>e-Service,</a:t>
            </a:r>
            <a:r>
              <a:rPr lang="en-US" sz="1400" spc="-7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rPr>
              <a:t>these organizations still lack data and service integration. </a:t>
            </a:r>
            <a:endParaRPr lang="th-TH"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177800" indent="-177800">
              <a:lnSpc>
                <a:spcPct val="130000"/>
              </a:lnSpc>
              <a:buFontTx/>
              <a:buAutoNum type="arabicPeriod"/>
            </a:pPr>
            <a:r>
              <a:rPr lang="en-US"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rPr>
              <a:t>Complaint from entrepreneur</a:t>
            </a:r>
            <a:endParaRPr lang="th-TH" sz="1400" spc="-7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450850" indent="-273050">
              <a:lnSpc>
                <a:spcPct val="130000"/>
              </a:lnSpc>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2.1 Public sector require</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s</a:t>
            </a:r>
            <a:r>
              <a:rPr lang="th-TH"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 large number of documents and </a:t>
            </a:r>
            <a:r>
              <a:rPr lang="th-TH"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request form is complicated. </a:t>
            </a:r>
          </a:p>
          <a:p>
            <a:pPr marL="450850" indent="-273050" algn="thaiDist">
              <a:lnSpc>
                <a:spcPct val="130000"/>
              </a:lnSpc>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2.2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Entrepreneurs have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the problem of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redundancies.</a:t>
            </a:r>
          </a:p>
          <a:p>
            <a:pPr marL="450850" indent="-273050">
              <a:lnSpc>
                <a:spcPct val="130000"/>
              </a:lnSpc>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2.3 Entrepreneur</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s</a:t>
            </a:r>
            <a:r>
              <a:rPr lang="th-TH"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must submit the documents by themselves.</a:t>
            </a:r>
          </a:p>
          <a:p>
            <a:pPr marL="450850" indent="-273050">
              <a:lnSpc>
                <a:spcPct val="130000"/>
              </a:lnSpc>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2.4 There are many corruption problems due to long consideration period of authority officer.</a:t>
            </a:r>
            <a:endParaRPr lang="th-TH"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Diagram 6"/>
          <p:cNvGraphicFramePr/>
          <p:nvPr>
            <p:extLst>
              <p:ext uri="{D42A27DB-BD31-4B8C-83A1-F6EECF244321}">
                <p14:modId xmlns:p14="http://schemas.microsoft.com/office/powerpoint/2010/main" val="2733438372"/>
              </p:ext>
            </p:extLst>
          </p:nvPr>
        </p:nvGraphicFramePr>
        <p:xfrm>
          <a:off x="254997" y="973817"/>
          <a:ext cx="9444629" cy="6277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1006001" y="1131909"/>
            <a:ext cx="3411940" cy="369332"/>
          </a:xfrm>
          <a:prstGeom prst="rect">
            <a:avLst/>
          </a:prstGeom>
          <a:noFill/>
        </p:spPr>
        <p:txBody>
          <a:bodyPr wrap="square" rtlCol="0">
            <a:spAutoFit/>
          </a:bodyPr>
          <a:lstStyle/>
          <a:p>
            <a:pPr algn="ctr"/>
            <a:r>
              <a:rPr lang="en-US" sz="1800" b="1" dirty="0">
                <a:solidFill>
                  <a:prstClr val="white"/>
                </a:solidFill>
                <a:latin typeface="Tahoma" panose="020B0604030504040204" pitchFamily="34" charset="0"/>
                <a:ea typeface="Tahoma" panose="020B0604030504040204" pitchFamily="34" charset="0"/>
                <a:cs typeface="Tahoma" panose="020B0604030504040204" pitchFamily="34" charset="0"/>
              </a:rPr>
              <a:t>As is</a:t>
            </a:r>
          </a:p>
        </p:txBody>
      </p:sp>
      <p:sp>
        <p:nvSpPr>
          <p:cNvPr id="9" name="TextBox 8"/>
          <p:cNvSpPr txBox="1"/>
          <p:nvPr/>
        </p:nvSpPr>
        <p:spPr>
          <a:xfrm>
            <a:off x="5059388" y="1096649"/>
            <a:ext cx="4312690" cy="369332"/>
          </a:xfrm>
          <a:prstGeom prst="rect">
            <a:avLst/>
          </a:prstGeom>
          <a:noFill/>
        </p:spPr>
        <p:txBody>
          <a:bodyPr wrap="square" rtlCol="0">
            <a:spAutoFit/>
          </a:bodyPr>
          <a:lstStyle/>
          <a:p>
            <a:pPr algn="ctr"/>
            <a:r>
              <a:rPr lang="en-US" sz="1800" b="1" dirty="0">
                <a:solidFill>
                  <a:prstClr val="white"/>
                </a:solidFill>
                <a:latin typeface="Tahoma" panose="020B0604030504040204" pitchFamily="34" charset="0"/>
                <a:ea typeface="Tahoma" panose="020B0604030504040204" pitchFamily="34" charset="0"/>
                <a:cs typeface="Tahoma" panose="020B0604030504040204" pitchFamily="34" charset="0"/>
              </a:rPr>
              <a:t>To be</a:t>
            </a:r>
          </a:p>
        </p:txBody>
      </p:sp>
      <p:cxnSp>
        <p:nvCxnSpPr>
          <p:cNvPr id="10" name="Straight Connector 9"/>
          <p:cNvCxnSpPr/>
          <p:nvPr/>
        </p:nvCxnSpPr>
        <p:spPr>
          <a:xfrm>
            <a:off x="4922909" y="2051997"/>
            <a:ext cx="0" cy="4212000"/>
          </a:xfrm>
          <a:prstGeom prst="line">
            <a:avLst/>
          </a:prstGeom>
          <a:ln w="28575">
            <a:prstDash val="sysDot"/>
          </a:ln>
        </p:spPr>
        <p:style>
          <a:lnRef idx="3">
            <a:schemeClr val="accent2"/>
          </a:lnRef>
          <a:fillRef idx="0">
            <a:schemeClr val="accent2"/>
          </a:fillRef>
          <a:effectRef idx="2">
            <a:schemeClr val="accent2"/>
          </a:effectRef>
          <a:fontRef idx="minor">
            <a:schemeClr val="tx1"/>
          </a:fontRef>
        </p:style>
      </p:cxnSp>
      <p:sp>
        <p:nvSpPr>
          <p:cNvPr id="12" name="Title 1"/>
          <p:cNvSpPr>
            <a:spLocks noGrp="1"/>
          </p:cNvSpPr>
          <p:nvPr>
            <p:ph type="title"/>
          </p:nvPr>
        </p:nvSpPr>
        <p:spPr>
          <a:xfrm>
            <a:off x="0" y="151218"/>
            <a:ext cx="8952931" cy="461962"/>
          </a:xfrm>
        </p:spPr>
        <p:txBody>
          <a:bodyPr>
            <a:normAutofit/>
          </a:bodyPr>
          <a:lstStyle/>
          <a:p>
            <a:pPr eaLnBrk="1" hangingPunct="1">
              <a:lnSpc>
                <a:spcPct val="80000"/>
              </a:lnSpc>
            </a:pPr>
            <a:r>
              <a:rPr lang="en-US" altLang="en-US" sz="1800" b="1" dirty="0" smtClean="0">
                <a:solidFill>
                  <a:schemeClr val="tx1"/>
                </a:solidFill>
              </a:rPr>
              <a:t>Starting </a:t>
            </a:r>
            <a:r>
              <a:rPr lang="en-US" altLang="en-US" sz="1800" b="1" dirty="0">
                <a:solidFill>
                  <a:schemeClr val="tx1"/>
                </a:solidFill>
              </a:rPr>
              <a:t>a Business in Thailand:  As is and To be Process</a:t>
            </a:r>
            <a:endParaRPr lang="en-US" altLang="en-US" sz="1400" b="1" dirty="0">
              <a:solidFill>
                <a:schemeClr val="tx1"/>
              </a:solidFill>
            </a:endParaRPr>
          </a:p>
        </p:txBody>
      </p:sp>
    </p:spTree>
    <p:extLst>
      <p:ext uri="{BB962C8B-B14F-4D97-AF65-F5344CB8AC3E}">
        <p14:creationId xmlns:p14="http://schemas.microsoft.com/office/powerpoint/2010/main" val="1198341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descr="data:image/jpeg;base64,/9j/4AAQSkZJRgABAQAAAQABAAD/2wCEAAkGBxEPDw8PEg8PDRAPDw0PEA4PEBAPDQ8QFBEWFhQUFBcYHCggGBolHRQUITEiJSorLi4uFx80ODMsNykuLisBCgoKDg0OGRAPGDckHyU3My0zMSw1NDg0LCw3Ny4rMCssLDcrKy0rLDE3LiwrLCwsKywrLCwsLCwsOCw3LTc3N//AABEIAOQA3QMBIgACEQEDEQH/xAAcAAABBQEBAQAAAAAAAAAAAAAAAgMEBQYBBwj/xABSEAABAwECBgkOCQsEAwAAAAABAAIDBAURBhITITHRQVFUYZGSk7LSFRYiMjRSU3FydIGUsbMHFCUzQmJzocEjJDVDRFWCg6Kj02TD4fBj4vH/xAAaAQEAAwEBAQAAAAAAAAAAAAAAAQIDBgUE/8QAJxEBAAEDBAEEAQUAAAAAAAAAAAECAxQRUVJxMwQjMrEhFTFCYaH/2gAMAwEAAhEDEQA/APcUIQgEIQgEIQgEIQgEIQgEIQgEIQgEIQgEIQgEIQgEIQgEIQgEIQgEIQgEIQgEIQgEIQgEIQgEIQgEIQgEIQgEIQgFWW9bkVFGHyYznPOLFEwXySu2mja2z/wrNZCeAT23c/sm09NHiNOgF5eSfHmA8SByG2rSkGOygiY09qJJnl12/c27gS+qVqbip+Vk1K6tS14aYNyjjjPJEcbGukmkI04rGgk+PQoHXOzctf6nLqQROqVqbip+Vk1I6pWpuKn5WTUpfXOzctf6nLqR10R7lr/VJdSCJ1StTcVPysmpHVK1NxU/KyalL66I9y1/qkupHXRHuav9Ul1IInVK1NxU/KyakdUrU3FT8rJqUvroj3NX+qS6lzroj3NX+qTakECe37QgGPLQMfGO2yMrscDbF7bj4lf2PasVXC2aJxLSSCCLnscNLXDYISrOtGGqjL4nCRt5Y4EFrmu2Wva4XtO8QsVHUOoa6tZFmZJkH4uwHflBePRdwIPQUKutu2oqNgdJjOc84sUMYxppXbTR+OgKmZWWpUdkyKmpGHQJMeeX0kFreC9BqkLMZC1t0UnIHpoyFr7opOQPTQadCzGQtfdFJyB6aMha+6KTkD00GnQsxkLX3RScgemjIWvuik5A9NBp0LMZC190UnIHpoyFr7opOQPTQadCzGQtfdFJyB6aMha+6KTkD00GnQsxkLX3RScgemjIWvuik5A9NBp0LMZC190Unq56a5kbW8PSernpoNQsvT/pqo82p/8AcRkrW8PS+rnpqE2x7SFQ6qE9PlXsZGfyBxcVt92bH3yguKFoNoVsjs7o2UsTCdLGFhe4DavJvPiCtYZi9ocC25wvGY6FlG0dpxSSzCSle6XEx2uhe1pxG3DQ68ZlHobRcyRtPUGoonOOLEWStfSPPetc5t7TtNdwoNrjO228B1oxnbbeA61TmkO6anjs6K58Vdump47OigucZ223gOtGM7bbwFU3xV26anjs6KSaR26qkfxM6KC7x3bbeA603LU4mLjFtz3Bg2M5Bu9ionWc8/ttZ6HxD2MXIrKAex756moybsdjZZAWNfcRjXBovIBPCgk0wDbUfi5hNR48l30nxyhrXHfucQszbv6QqfIg9si01EL7QB2qN4O9fM0j2FZu3e76nyIPbIgtMHIfjtTPXydkMd8NODnDIGOLRd5RDiVr1mfg6HyfD/Hz3LTIBC8nrvhSlhkdG5gLm4t5bGMXO0HNe/fT9H8I88rcYRtaDoxo7id8XPX0R6S9MRMU/hlN+3E6TL1FC84bh1UH6MXEPSTjcNak7EXEPSTEvcUZFrk9DQsA3DCqPgeI7pJYwrqj4HiO6SYt3iZFrk3iFhxhNVnZg4jtaV1x1e3BxHa1GNd4mRa5NshYg4SVe3BxHa0k4T1Y8BxHa0xrvEyLXJuVxYN2FlUPA8R3STbsMakbEPEPSU4t3iZFrk9AQvPHYbVI2IuIekm3Yd1A+jHxD0kxL3EyLXJ6PeuXrzR3wgTj6MfE/wDZV0nwsSNJaYiCDcRkm/5FMejvz/EyLfJ65eqjCCyo6iJ7HNBa4XHbG0RvhPWFXGppaeoOYzwxy3XAXYzQbrlKqD2LvEvnmJidJbR+WNwcp66pif8An0bHQSyUz2upRI6+O64l2OL7wQdGyrTqJX/vCH1If5EjA11zrR8+d7qNaTKKBnuolf8AvCH1If5EdRK/94Q+pD/ItDlEZRBneolf+8IfUh/kQbEr/wB4Q+pj/ItCZgkmoHjQU2DLnRyzwTNHxkBkhmaSWTxEkNc0HtbjeC3YPjWftzu+o8iD2yLRxm+0w7/QyD++xZ22+7qjyIOdIgvPg8HyfD/HzytKVnPg/HyfB/Hz3LRlB812tTZSvkae1AjLvFk25lbxZlHrhdV1B+wH9oJyNy6e14qOo+niXfJV2mxlSY3KFG5SGOUyzTo3KQxygMen2vVJgTmvTgkUJsiVlFXQSjImnvTRkTbpE0C3uUZ7l170w96vEBMjlGkKW9yjyOVoDUhVPbNPjNxxpbp32q1kcolRna4bYI+5aU/ge3YFn5Ms/wA0p+YFaznsT4lSYITBtmWdp7jp+YFYy1N4Iu0rl73kq7l7tHxhnsHapkctoBz2MJrHG5zmtPzbNtXXVGPw0XKM1qrwcsunmktB0sEMzhWOaHSRteQMmw3AkaM5V31vUW46bkY9SzWR+qMfho+UbrXDaEXho+UbrUnreotx03Ix6kdb1FuOm5GPUgi/H4vCxcozWufH4vCxcozWpXW9RbjpuRj1IODtFuOm5GPUgiWUcrUvmbnjZBkQ/wCi9znhxxTs3XDhVBbXds/2cPOkV3ZcIpaySljJED4PjEcRJLYXiTFeGX6GnGBu2DeqW2e7Zvs4edIgvsAR8nweJ/PctCs/gIPk+DxP945aBB862tJi187e+EJHjEbU4xyrsLnFtfKRmIyJHJNTlHVB4v0EaRtLqbMezRP9R9PEu+SrtaMcpDHqAx6eY9TMM09r082RQGyJ1siroJokSsooYkXcoo0EsyJJkUbKJJkTQPOkTL3pDpE056nQKe9R3uQ96Ye9XiByRyhVsuKxx3rh4ynpHqmrajHNw7UaN/fV6YHvmDP6Ns7zKn5gU4lQMGj8m2d5lT8wKaSuVveSruXu0fGEfBh90loeeu90xX2W31l7HMomr8SEyj4268h7G3HJszdkVaY1RuR/Kw61mss8uFw1Crb6jcj+Vh1rhNRuV/Kxa0FkahINQVXl9RuV/Kxa0kyVG5XcrFrQDDfaAP8AopB/eaqO2O7Jfs4edItDQUrw900lwe5oY1jTeI2A33X7JJ9iz9rd1y/ZQ86RBoMBx8n0/ifz3K+VHgT3BT+S/nuV4g+aMNB+fz+KH3TVTxSFpvBuKu8Nm/KE/wDJ901UzWLrfT+GjqPp4l3yVdrWlrw7M7sT/SVPbIqFsakwuc3Qc21sK00s122RLEirI6k7I4E+2cKkwJ4kXcooYlXcoo0EvKJJkUbKJJkTQSDIm3PTDphtph9UNgE/cpiBJc9RaipazSfRslRZqhx+r4tKhPYrxSO1VWX5tDdrb8ajpRakrQfQWDh+TbN8yp+YFMJUHB4/J1m+ZU/NClkrkL3kq7l7tHxg/gsPyloeeu90xaBUODA/KWh5473bFfLNYJDiuuKbcUCXFNuK64pl7kA4rJ2r3VJ9lDzpFpXyLNWn3S/7KHnSINFgX3BT+S/nuV2qXA3uCn8l/vHK6QfOOGrPlCf+T7pqqWMV9ho35Qn/AJPumqqYxdX6efZo6j6eJd+dXcksYnWxpxjE81ivMszTY0sRp9sacEajURxGjJqWI13JqNRDMaSY1NMaSY01EF0aadGp7o005inUQHMTL2Ke9iYexWiRAexMOap72KNI1XiR7vYH6Os3zKn5oUklRbC/R1m+ZU/NCkErkb3kq7l7tHxhAbaJhqK1odI2+pcewxbu0aNnxJ02+fCVH9CtLFpg+avN5F1W7Rd4Nism02xshZrMucID4So/oSDhB9ep/oWuFKkTRYo03H2BBi6jCdrc2PVEnaEeb71ygtoTytibJVhz8a4uyYbmaXZ7vEtW5p788DdSQXO788DdSCJTl7XFj3F4xQ5riAHabiDdp8aq7R7od9jDzpFcu0k6SdkqntD5932MPOkQaLA/uGn8l/vHK5VPgj3DT+S/3jlbkoPAMMW/n8/8n3TVVsYrjC4fn0/8r3TVXRtXUWJ9qjqPp4l351dy6xifYxdYxPsYrzLMlrE62NOMYnmxquoYEa7k1JEaVk1GohmNIdGpxjSHRpqIDmJl7FYOYmHsVokQHsUd7FPexR5Gq0SIEjVGkap8jVGkarxI9osb9H2d5lBzQniUxZPcFneZQc0Jwlcpd8lXcvdo+MLewfna/wA8d7titS5VNin8rXedn3bFZOKzWKdOd5RZn3pT3KO4oEuKacV1xTTigS4qqrvnz9jDz5FYuKrq357+RDz5EGiwU7ig8l/PcrQlVODpxI5KY5n00r2EbJY5xcx3iIP3KzJQee218H889RJM2ena1+JcHY94uYG7A3lFb8G9QP2im/ual6USkEr7KfXXqaYpif2fPV6W3M6zDz1vwezj9op+F+pOtwCmH7RT8L9S3RKSSmfe3RiWtmLGA8o/X0/C/UljAuTw8HC7UtcSkEpnXtzEtbMsMDpPDwcLtS71nv8AD0/C7UtMSkEqM27uYlrZmzge/dFPwu1JBwOfuin4ztS0hKSSmdd3MS1szLsDH7ppuM7Um3YEybppuM7UtOSkEqc69uYlrZlXYCybqpeM7UmXYAyH9rpOM/UtaSkkqc+9uYlrZjn/AAeSn9so+M/UmX/BvKf22j4z9S2hKQSp/Ub+/wDhiWtimU+Rp6SDHZIYKeOJzmG9pc0XZk2SglOUcWO8X5mt7N7joawZySviqmZmZl9ERpGiysj52u86Pu2qwcVmrNt6FmWe4vBmnkluDSbmm4NHAFV2zbsk78lEHkOJDImZnv8ArOOwFCWvfM0m7GbftXi9NuKxL8H6wNxsjCdnEbL+U9mlKsq33wnElx3MF7S1wvmid+I/6EGucU04qqGEtOTcXPZvvjcG+k7CsMoCAQQQReCDeCN5BxxUOr+dH2EPPkUhxTFV84PsIefIg09o2c5z2zxPEU7Ri3kXxyM7yQbI39hRuqT25paWdjtuFuXiO+CM44FdIQUnVZvgav1aRc6qt8FV+rSK8QgoeqbfBVfq0i4bSb4Kr9WkVjatrwUjceaVsYPat0vedprRnPoVKbYr6nuWiEEZ0VFcSy8b0Tey9KBwWvEReG1BG2KdxHtXDakXe1Pq79aZs7Hje+llDRIwCRpbfiSRu0ubftOvCnmJBENqRbVR6u7Wkm04tqo9XdrUswJJpd9BENpQ/wCo9XdrXDaMO3P6u7WpRot8pJoN8oIptGHbn9XdrSXWjAM5dMANkwG7nKWbNHfHgCrrUob8nAwl0s7g0C7M1gzved4BBJbMxwDgKpwIBDhSvII2wQc6C5ve1fqkmtKjgtSkAaw01owsADYyDTTho0AHO3hvU2z8KYXvEMzZKGc5hDUjEDj9R/auHtQV5xe9q/U5Nabx4yS385xgAS34q/GAOgkX5tBWyVPB3bVfY0v+4gp2tZ3lY/ebSuYeFxuVZhFXyMbkBF8WY9oeWlwdJJnIGO4b40LdOcqa3rJZVsAJLHtvxJALy2/SCNkbyDzhzy0MN0gN35THcCxzvqi7Ns+haDA9l5kl0uJxAdoXA5uEqLLgVU35p4HDYJygPBim5RbLtB9m1DoZ29ibr7u1c3Yew7I/5B3s7dM006VTqytUVUU6VVazu3xcVi8LIw2VsgzF4cDv3XXe0rSyYVUOTxhLebu0u7LUsVWVMlpVGLE0BrR2zr8RjdtxGyVo1T7QsyGOkjmbIXSOxca94c19+kYv0bvwS8EJiWTs+gx7SzaaXNvc0enP6VCZgpPfc6aJrdtge93oBuC0VBRMp4xGy+68kuOdznHSSdtA+4pNT27fN4efIuOKVP27PN4efIg2yEIQCqLatJ7HMpoGtfUzAluN83DGMzpZN4aANkq3Wds1/wAoWhjduBSNZfsRZO/NvYxPpKCXZWD8ULss8mpqXdvVTXGTxMGhjdoBW6YyiMogj2rZ7Zg04xjljJdFK0XuYdnNstOyNlQ4qvFIZOBC/QH/ALPIfquOg/VOfxqxc5MSm8EEXg6QReCgdyKMiq0Qhnzb3w7zHdh6GOBaOBK+NTDRKx3lxXn+lzUFhkV3IKsdXT+EiHkxEH73lRZnOfmfLJIO9Lg1npawAH0oJlbaDGEsYMvKM2I09gw/Xdob4tO8u2O2NjnSPfjVEgAc9wxWtbsMZtNHCdJUGNhuxWMNw0Brcw4E/FQPdpuYN/OeBBolHrqGKoYY5Y2SsOlrwCPGNo765G7FaG333ADPpzJWUQUIylmFt73TUDnBt8hxpaMk3Nvd9KK/NnztzKbF3ZVH/wAVJ/uJ+1nsNPOH3Yhhlxr9GLim9U2DDnFt7ry40VnXk6T2L7ifRcgu3FMuKU4ppxQJcVAtKgiqG4ksbZANF+ZzTtgjOPQpbimXFBnOs6kBvulI70yHF9l/3q2pqaOFoZGxsbRsNGztnbO+pDimXFAlxTLilOKacUCXFPTdtH5vDz5FFcVLk0x+bQ8+VBtUIQgFQYQ2ZIXsq6f5+JuK5h7WeK+/FO/tf/FfoQZuzLdjn7HPFKMzoX5ngjTdfpVjlEm17Agqs724smxKzsX71+36VSSWTX03zUjauMaGv7cD0n2O9CC9yiMos0bffGbp6eSI7dxz+IOu9qkRYQQO+mW7zmu/DMgvC9cvG0OAKsZakJ0Sx8YD2p0VrD+sYf4m60E3se9bwBdDhtAehQfjbO/ZxmpDrQiGmWMfxt1oLPKoyippLagb+tB8kOd7AosmEsd9zGSSHYAAAP4/cg0eUTVRWMjaXveGNGy43cG2qON9oVHzcAp2n6cmYjjfg0qfRYJNxhJUyOqn96SREPxP3DeQQ2mS1HBjQ6Kia4GSQ9i6e49o3e/7vK3YA2pqWi4AQ0lwGwAXjNwhXDGBoDQA0AXAAXADaAWXwhlfTVbKgDGZJHk3A6HXHO2/YOgjxILNxTTiobLapnC/KOj+q+N5I9LQQg2pTbo/tTdFA84plxTZtGm3QOSm6KQa2m3QOSm6KBTimXFdNVT7pHIzdFIM9PukcjNqQNuKacU8ZKfdQ5GbUkE0+6m8jNqQR3FWEmmMf6aD73yEe1RMpTM7Iyunu/VsjfHjeNztA8SsLBpX1Rmnf2IcWNbcLm3NBGK3eAxQg1yEIQCEIQCEIQcc0EXEAjaOcKBPYdM/tqePxtbiHhbcrBCCikwSpToa9nkvd+N6YdgZT9/MP4mdFaRCDNDAun7+bhZ0U6zA+mGnKu8bwPYAtAhBUw4N0jf1Id5bnO+4m5WEFLHHmZGyPyGtb7E8hAIQhAJqpp2StLHtD2nSCnUIKF2CdOTeDK3eDhcOEJPWlT99Nxm9FaBCDP8AWlT99Nxm9FHWlT99Nxm9FaBCDP8AWlT99Nxm9FHWlT99Nxm9FaBCDP8AWlT99Nxm9FHWlT99Nxm9FaBCCiiwUpwQTlH/AFXOFx4ACrqKNrGhrQGtaLg0C4AJaEAhCEAhCEAhCEAhCEAhCEAhCEAhCEAhCEAhCEAhCEAhCEAhCEAhCEAhCEH/2Q=="/>
          <p:cNvSpPr>
            <a:spLocks noChangeAspect="1" noChangeArrowheads="1"/>
          </p:cNvSpPr>
          <p:nvPr/>
        </p:nvSpPr>
        <p:spPr bwMode="auto">
          <a:xfrm>
            <a:off x="191297" y="-212725"/>
            <a:ext cx="306075"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th-TH">
              <a:solidFill>
                <a:prstClr val="black"/>
              </a:solidFill>
              <a:latin typeface="Calibri"/>
              <a:cs typeface="Cordia New"/>
            </a:endParaRPr>
          </a:p>
        </p:txBody>
      </p:sp>
      <p:sp>
        <p:nvSpPr>
          <p:cNvPr id="101" name="Rectangle 100"/>
          <p:cNvSpPr/>
          <p:nvPr/>
        </p:nvSpPr>
        <p:spPr>
          <a:xfrm>
            <a:off x="5001682" y="4020316"/>
            <a:ext cx="1482176" cy="8019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02" name="Rectangle 101"/>
          <p:cNvSpPr/>
          <p:nvPr/>
        </p:nvSpPr>
        <p:spPr>
          <a:xfrm>
            <a:off x="2662729" y="4211709"/>
            <a:ext cx="1482176" cy="8019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03" name="Rectangle 102"/>
          <p:cNvSpPr/>
          <p:nvPr/>
        </p:nvSpPr>
        <p:spPr>
          <a:xfrm>
            <a:off x="13610" y="1038390"/>
            <a:ext cx="6977071" cy="46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Line 31"/>
          <p:cNvSpPr>
            <a:spLocks noChangeShapeType="1"/>
          </p:cNvSpPr>
          <p:nvPr/>
        </p:nvSpPr>
        <p:spPr bwMode="auto">
          <a:xfrm>
            <a:off x="18" y="681038"/>
            <a:ext cx="9910763" cy="0"/>
          </a:xfrm>
          <a:prstGeom prst="line">
            <a:avLst/>
          </a:prstGeom>
          <a:noFill/>
          <a:ln w="76200">
            <a:solidFill>
              <a:srgbClr val="003399"/>
            </a:solidFill>
            <a:round/>
            <a:headEnd/>
            <a:tailEnd/>
          </a:ln>
        </p:spPr>
        <p:txBody>
          <a:bodyPr lIns="91373" tIns="45689" rIns="91373" bIns="45689"/>
          <a:lstStyle/>
          <a:p>
            <a:pPr eaLnBrk="0" hangingPunct="0">
              <a:defRPr/>
            </a:pPr>
            <a:endParaRPr lang="en-US">
              <a:solidFill>
                <a:prstClr val="black"/>
              </a:solidFill>
              <a:latin typeface="Arial" charset="0"/>
            </a:endParaRPr>
          </a:p>
        </p:txBody>
      </p:sp>
      <p:cxnSp>
        <p:nvCxnSpPr>
          <p:cNvPr id="106" name="Straight Connector 105"/>
          <p:cNvCxnSpPr/>
          <p:nvPr/>
        </p:nvCxnSpPr>
        <p:spPr>
          <a:xfrm>
            <a:off x="7017622" y="1042777"/>
            <a:ext cx="0" cy="4860000"/>
          </a:xfrm>
          <a:prstGeom prst="line">
            <a:avLst/>
          </a:prstGeom>
          <a:ln w="28575">
            <a:solidFill>
              <a:schemeClr val="bg1">
                <a:lumMod val="65000"/>
              </a:schemeClr>
            </a:solidFill>
            <a:prstDash val="solid"/>
          </a:ln>
        </p:spPr>
        <p:style>
          <a:lnRef idx="1">
            <a:schemeClr val="accent3"/>
          </a:lnRef>
          <a:fillRef idx="0">
            <a:schemeClr val="accent3"/>
          </a:fillRef>
          <a:effectRef idx="0">
            <a:schemeClr val="accent3"/>
          </a:effectRef>
          <a:fontRef idx="minor">
            <a:schemeClr val="tx1"/>
          </a:fontRef>
        </p:style>
      </p:cxnSp>
      <p:cxnSp>
        <p:nvCxnSpPr>
          <p:cNvPr id="107" name="Straight Connector 106"/>
          <p:cNvCxnSpPr/>
          <p:nvPr/>
        </p:nvCxnSpPr>
        <p:spPr>
          <a:xfrm flipH="1">
            <a:off x="4579039" y="1070344"/>
            <a:ext cx="35376" cy="4017409"/>
          </a:xfrm>
          <a:prstGeom prst="line">
            <a:avLst/>
          </a:prstGeom>
          <a:ln w="28575">
            <a:solidFill>
              <a:schemeClr val="bg1">
                <a:lumMod val="65000"/>
              </a:schemeClr>
            </a:solidFill>
            <a:prstDash val="sysDot"/>
          </a:ln>
        </p:spPr>
        <p:style>
          <a:lnRef idx="1">
            <a:schemeClr val="accent3"/>
          </a:lnRef>
          <a:fillRef idx="0">
            <a:schemeClr val="accent3"/>
          </a:fillRef>
          <a:effectRef idx="0">
            <a:schemeClr val="accent3"/>
          </a:effectRef>
          <a:fontRef idx="minor">
            <a:schemeClr val="tx1"/>
          </a:fontRef>
        </p:style>
      </p:cxnSp>
      <p:cxnSp>
        <p:nvCxnSpPr>
          <p:cNvPr id="108" name="Straight Connector 107"/>
          <p:cNvCxnSpPr/>
          <p:nvPr/>
        </p:nvCxnSpPr>
        <p:spPr>
          <a:xfrm>
            <a:off x="2224244" y="1070344"/>
            <a:ext cx="0" cy="4860000"/>
          </a:xfrm>
          <a:prstGeom prst="line">
            <a:avLst/>
          </a:prstGeom>
          <a:ln w="28575">
            <a:solidFill>
              <a:schemeClr val="bg1">
                <a:lumMod val="65000"/>
              </a:schemeClr>
            </a:solidFill>
            <a:prstDash val="solid"/>
          </a:ln>
        </p:spPr>
        <p:style>
          <a:lnRef idx="1">
            <a:schemeClr val="accent3"/>
          </a:lnRef>
          <a:fillRef idx="0">
            <a:schemeClr val="accent3"/>
          </a:fillRef>
          <a:effectRef idx="0">
            <a:schemeClr val="accent3"/>
          </a:effectRef>
          <a:fontRef idx="minor">
            <a:schemeClr val="tx1"/>
          </a:fontRef>
        </p:style>
      </p:cxnSp>
      <p:sp>
        <p:nvSpPr>
          <p:cNvPr id="109" name="Rectangle 8"/>
          <p:cNvSpPr>
            <a:spLocks noChangeArrowheads="1"/>
          </p:cNvSpPr>
          <p:nvPr/>
        </p:nvSpPr>
        <p:spPr bwMode="auto">
          <a:xfrm>
            <a:off x="8370876" y="6219896"/>
            <a:ext cx="1213721" cy="21544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400" b="1" dirty="0" smtClean="0">
                <a:solidFill>
                  <a:prstClr val="black"/>
                </a:solidFill>
                <a:latin typeface="TH SarabunPSK" pitchFamily="34" charset="-34"/>
                <a:cs typeface="TH SarabunPSK" pitchFamily="34" charset="-34"/>
              </a:rPr>
              <a:t>biz.govchannel.go.th</a:t>
            </a:r>
            <a:endParaRPr lang="en-US" sz="2400" dirty="0" smtClean="0">
              <a:solidFill>
                <a:prstClr val="black"/>
              </a:solidFill>
              <a:cs typeface="Arial" pitchFamily="34" charset="0"/>
            </a:endParaRPr>
          </a:p>
        </p:txBody>
      </p:sp>
      <p:sp>
        <p:nvSpPr>
          <p:cNvPr id="110" name="Rectangle 109"/>
          <p:cNvSpPr/>
          <p:nvPr/>
        </p:nvSpPr>
        <p:spPr>
          <a:xfrm>
            <a:off x="7005070" y="1038390"/>
            <a:ext cx="2892050" cy="46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1" name="TextBox 110"/>
          <p:cNvSpPr txBox="1"/>
          <p:nvPr/>
        </p:nvSpPr>
        <p:spPr>
          <a:xfrm>
            <a:off x="394670" y="4353601"/>
            <a:ext cx="1404000" cy="577081"/>
          </a:xfrm>
          <a:prstGeom prst="rect">
            <a:avLst/>
          </a:prstGeom>
          <a:noFill/>
        </p:spPr>
        <p:txBody>
          <a:bodyPr wrap="square" rtlCol="0">
            <a:spAutoFit/>
          </a:bodyPr>
          <a:lstStyle/>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3</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Processes </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22</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Forms </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20</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Documents</a:t>
            </a:r>
            <a:endParaRPr lang="en-US" sz="1000" b="1" dirty="0">
              <a:solidFill>
                <a:prstClr val="black"/>
              </a:solidFill>
              <a:latin typeface="Tahoma" pitchFamily="34" charset="0"/>
              <a:ea typeface="Tahoma" pitchFamily="34" charset="0"/>
              <a:cs typeface="Tahoma" pitchFamily="34" charset="0"/>
            </a:endParaRPr>
          </a:p>
        </p:txBody>
      </p:sp>
      <p:sp>
        <p:nvSpPr>
          <p:cNvPr id="112" name="TextBox 111"/>
          <p:cNvSpPr txBox="1"/>
          <p:nvPr/>
        </p:nvSpPr>
        <p:spPr>
          <a:xfrm>
            <a:off x="2746353" y="4364245"/>
            <a:ext cx="1404000" cy="577081"/>
          </a:xfrm>
          <a:prstGeom prst="rect">
            <a:avLst/>
          </a:prstGeom>
          <a:noFill/>
        </p:spPr>
        <p:txBody>
          <a:bodyPr wrap="square" rtlCol="0">
            <a:spAutoFit/>
          </a:bodyPr>
          <a:lstStyle/>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2</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Processes </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19</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Forms</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7</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  Documents</a:t>
            </a:r>
            <a:endParaRPr lang="en-US" sz="1000" b="1" dirty="0">
              <a:solidFill>
                <a:prstClr val="black"/>
              </a:solidFill>
              <a:latin typeface="Tahoma" pitchFamily="34" charset="0"/>
              <a:ea typeface="Tahoma" pitchFamily="34" charset="0"/>
              <a:cs typeface="Tahoma" pitchFamily="34" charset="0"/>
            </a:endParaRPr>
          </a:p>
        </p:txBody>
      </p:sp>
      <p:sp>
        <p:nvSpPr>
          <p:cNvPr id="113" name="TextBox 112"/>
          <p:cNvSpPr txBox="1"/>
          <p:nvPr/>
        </p:nvSpPr>
        <p:spPr>
          <a:xfrm>
            <a:off x="5138192" y="4162219"/>
            <a:ext cx="1404000" cy="584775"/>
          </a:xfrm>
          <a:prstGeom prst="rect">
            <a:avLst/>
          </a:prstGeom>
          <a:noFill/>
        </p:spPr>
        <p:txBody>
          <a:bodyPr wrap="square" rtlCol="0">
            <a:spAutoFit/>
          </a:bodyPr>
          <a:lstStyle/>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1</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Process </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1</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Form </a:t>
            </a:r>
          </a:p>
          <a:p>
            <a:r>
              <a:rPr lang="en-US" sz="1050" b="1" dirty="0" smtClea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6</a:t>
            </a:r>
            <a:r>
              <a:rPr lang="en-US" sz="1000" b="1" dirty="0" smtClean="0">
                <a:solidFill>
                  <a:prstClr val="black"/>
                </a:solidFill>
                <a:latin typeface="Tahoma" pitchFamily="34" charset="0"/>
                <a:ea typeface="Tahoma" pitchFamily="34" charset="0"/>
                <a:cs typeface="Tahoma" pitchFamily="34" charset="0"/>
              </a:rPr>
              <a:t> </a:t>
            </a:r>
            <a:r>
              <a:rPr lang="th-TH" sz="1000" b="1" dirty="0" smtClean="0">
                <a:solidFill>
                  <a:prstClr val="black"/>
                </a:solidFill>
                <a:latin typeface="Tahoma" pitchFamily="34" charset="0"/>
                <a:ea typeface="Tahoma" pitchFamily="34" charset="0"/>
                <a:cs typeface="Tahoma" pitchFamily="34" charset="0"/>
              </a:rPr>
              <a:t> </a:t>
            </a:r>
            <a:r>
              <a:rPr lang="en-US" sz="1000" b="1" dirty="0" smtClean="0">
                <a:solidFill>
                  <a:prstClr val="black"/>
                </a:solidFill>
                <a:latin typeface="Tahoma" pitchFamily="34" charset="0"/>
                <a:ea typeface="Tahoma" pitchFamily="34" charset="0"/>
                <a:cs typeface="Tahoma" pitchFamily="34" charset="0"/>
              </a:rPr>
              <a:t>Documents</a:t>
            </a:r>
            <a:endParaRPr lang="en-US" sz="1000" b="1" dirty="0">
              <a:solidFill>
                <a:prstClr val="black"/>
              </a:solidFill>
              <a:latin typeface="Tahoma" pitchFamily="34" charset="0"/>
              <a:ea typeface="Tahoma" pitchFamily="34" charset="0"/>
              <a:cs typeface="Tahoma" pitchFamily="34" charset="0"/>
            </a:endParaRPr>
          </a:p>
        </p:txBody>
      </p:sp>
      <p:pic>
        <p:nvPicPr>
          <p:cNvPr id="114" name="Picture 113" descr="logo short.png"/>
          <p:cNvPicPr>
            <a:picLocks noChangeAspect="1"/>
          </p:cNvPicPr>
          <p:nvPr/>
        </p:nvPicPr>
        <p:blipFill>
          <a:blip r:embed="rId3" cstate="print"/>
          <a:srcRect l="2646" r="12980"/>
          <a:stretch>
            <a:fillRect/>
          </a:stretch>
        </p:blipFill>
        <p:spPr>
          <a:xfrm>
            <a:off x="7591601" y="6132122"/>
            <a:ext cx="1818828" cy="648072"/>
          </a:xfrm>
          <a:prstGeom prst="rect">
            <a:avLst/>
          </a:prstGeom>
        </p:spPr>
      </p:pic>
      <p:sp>
        <p:nvSpPr>
          <p:cNvPr id="115" name="TextBox 114"/>
          <p:cNvSpPr txBox="1"/>
          <p:nvPr/>
        </p:nvSpPr>
        <p:spPr>
          <a:xfrm>
            <a:off x="6760792" y="1009156"/>
            <a:ext cx="433798" cy="527920"/>
          </a:xfrm>
          <a:prstGeom prst="rect">
            <a:avLst/>
          </a:prstGeom>
          <a:noFill/>
        </p:spPr>
        <p:txBody>
          <a:bodyPr wrap="square" rtlCol="0">
            <a:spAutoFit/>
          </a:bodyPr>
          <a:lstStyle/>
          <a:p>
            <a:r>
              <a:rPr lang="en-US" b="1" dirty="0" smtClean="0">
                <a:solidFill>
                  <a:prstClr val="black">
                    <a:lumMod val="50000"/>
                    <a:lumOff val="50000"/>
                  </a:prstClr>
                </a:solidFill>
                <a:latin typeface="Arial" charset="0"/>
                <a:sym typeface="Wingdings 3"/>
              </a:rPr>
              <a:t></a:t>
            </a:r>
            <a:endParaRPr lang="en-US" b="1" dirty="0">
              <a:solidFill>
                <a:prstClr val="black">
                  <a:lumMod val="50000"/>
                  <a:lumOff val="50000"/>
                </a:prstClr>
              </a:solidFill>
              <a:latin typeface="Arial" charset="0"/>
            </a:endParaRPr>
          </a:p>
        </p:txBody>
      </p:sp>
      <p:grpSp>
        <p:nvGrpSpPr>
          <p:cNvPr id="2" name="Group 115"/>
          <p:cNvGrpSpPr/>
          <p:nvPr/>
        </p:nvGrpSpPr>
        <p:grpSpPr>
          <a:xfrm>
            <a:off x="2217102" y="3594701"/>
            <a:ext cx="1323260" cy="936104"/>
            <a:chOff x="1244188" y="3566135"/>
            <a:chExt cx="1317746" cy="936104"/>
          </a:xfrm>
        </p:grpSpPr>
        <p:sp>
          <p:nvSpPr>
            <p:cNvPr id="117" name="Explosion 2 116"/>
            <p:cNvSpPr/>
            <p:nvPr/>
          </p:nvSpPr>
          <p:spPr>
            <a:xfrm rot="749919">
              <a:off x="1337798" y="3566135"/>
              <a:ext cx="1224136" cy="936104"/>
            </a:xfrm>
            <a:prstGeom prst="irregularSeal2">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18" name="TextBox 117"/>
            <p:cNvSpPr txBox="1"/>
            <p:nvPr/>
          </p:nvSpPr>
          <p:spPr>
            <a:xfrm rot="21316627">
              <a:off x="1244188" y="3883556"/>
              <a:ext cx="1296144" cy="261610"/>
            </a:xfrm>
            <a:prstGeom prst="rect">
              <a:avLst/>
            </a:prstGeom>
            <a:noFill/>
          </p:spPr>
          <p:txBody>
            <a:bodyPr wrap="square" rtlCol="0">
              <a:spAutoFit/>
            </a:bodyPr>
            <a:lstStyle/>
            <a:p>
              <a:pPr algn="ctr"/>
              <a:r>
                <a:rPr lang="en-US" sz="1100" b="1" dirty="0" smtClean="0">
                  <a:solidFill>
                    <a:srgbClr val="FF0000"/>
                  </a:solidFill>
                  <a:latin typeface="Tahoma" pitchFamily="34" charset="0"/>
                  <a:ea typeface="Tahoma" pitchFamily="34" charset="0"/>
                  <a:cs typeface="Tahoma" pitchFamily="34" charset="0"/>
                </a:rPr>
                <a:t>Improvement</a:t>
              </a:r>
              <a:endParaRPr lang="en-US" sz="1100" b="1" dirty="0">
                <a:solidFill>
                  <a:srgbClr val="FF0000"/>
                </a:solidFill>
                <a:latin typeface="Tahoma" pitchFamily="34" charset="0"/>
                <a:ea typeface="Tahoma" pitchFamily="34" charset="0"/>
                <a:cs typeface="Tahoma" pitchFamily="34" charset="0"/>
              </a:endParaRPr>
            </a:p>
          </p:txBody>
        </p:sp>
      </p:grpSp>
      <p:grpSp>
        <p:nvGrpSpPr>
          <p:cNvPr id="3" name="Group 118"/>
          <p:cNvGrpSpPr/>
          <p:nvPr/>
        </p:nvGrpSpPr>
        <p:grpSpPr>
          <a:xfrm>
            <a:off x="4564266" y="3403308"/>
            <a:ext cx="1323260" cy="936104"/>
            <a:chOff x="1244188" y="3566135"/>
            <a:chExt cx="1317746" cy="936104"/>
          </a:xfrm>
        </p:grpSpPr>
        <p:sp>
          <p:nvSpPr>
            <p:cNvPr id="120" name="Explosion 2 119"/>
            <p:cNvSpPr/>
            <p:nvPr/>
          </p:nvSpPr>
          <p:spPr>
            <a:xfrm rot="749919">
              <a:off x="1337798" y="3566135"/>
              <a:ext cx="1224136" cy="936104"/>
            </a:xfrm>
            <a:prstGeom prst="irregularSeal2">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21" name="TextBox 120"/>
            <p:cNvSpPr txBox="1"/>
            <p:nvPr/>
          </p:nvSpPr>
          <p:spPr>
            <a:xfrm rot="21316627">
              <a:off x="1244188" y="3883556"/>
              <a:ext cx="1296144" cy="261610"/>
            </a:xfrm>
            <a:prstGeom prst="rect">
              <a:avLst/>
            </a:prstGeom>
            <a:noFill/>
          </p:spPr>
          <p:txBody>
            <a:bodyPr wrap="square" rtlCol="0">
              <a:spAutoFit/>
            </a:bodyPr>
            <a:lstStyle/>
            <a:p>
              <a:pPr algn="ctr"/>
              <a:r>
                <a:rPr lang="en-US" sz="1100" b="1" dirty="0" smtClean="0">
                  <a:solidFill>
                    <a:srgbClr val="FF0000"/>
                  </a:solidFill>
                  <a:latin typeface="Tahoma" pitchFamily="34" charset="0"/>
                  <a:ea typeface="Tahoma" pitchFamily="34" charset="0"/>
                  <a:cs typeface="Tahoma" pitchFamily="34" charset="0"/>
                </a:rPr>
                <a:t>Improvement</a:t>
              </a:r>
              <a:endParaRPr lang="en-US" sz="1100" b="1" dirty="0">
                <a:solidFill>
                  <a:srgbClr val="FF0000"/>
                </a:solidFill>
                <a:latin typeface="Tahoma" pitchFamily="34" charset="0"/>
                <a:ea typeface="Tahoma" pitchFamily="34" charset="0"/>
                <a:cs typeface="Tahoma" pitchFamily="34" charset="0"/>
              </a:endParaRPr>
            </a:p>
          </p:txBody>
        </p:sp>
      </p:grpSp>
      <p:sp>
        <p:nvSpPr>
          <p:cNvPr id="122" name="TextBox 121"/>
          <p:cNvSpPr txBox="1"/>
          <p:nvPr/>
        </p:nvSpPr>
        <p:spPr>
          <a:xfrm>
            <a:off x="2267634" y="1099184"/>
            <a:ext cx="2241588" cy="307777"/>
          </a:xfrm>
          <a:prstGeom prst="rect">
            <a:avLst/>
          </a:prstGeom>
          <a:noFill/>
        </p:spPr>
        <p:txBody>
          <a:bodyPr wrap="square" rtlCol="0">
            <a:spAutoFit/>
          </a:bodyPr>
          <a:lstStyle/>
          <a:p>
            <a:pPr algn="ctr"/>
            <a:r>
              <a:rPr lang="en-US" sz="1400" b="1" dirty="0" smtClean="0">
                <a:solidFill>
                  <a:srgbClr val="33CC33"/>
                </a:solidFill>
                <a:effectLst>
                  <a:outerShdw blurRad="38100" dist="38100" dir="2700000" algn="tl">
                    <a:srgbClr val="000000">
                      <a:alpha val="43137"/>
                    </a:srgbClr>
                  </a:outerShdw>
                </a:effectLst>
                <a:latin typeface="Tahoma" pitchFamily="34" charset="0"/>
                <a:ea typeface="Tahoma" pitchFamily="34" charset="0"/>
                <a:cs typeface="Tahoma" pitchFamily="34" charset="0"/>
              </a:rPr>
              <a:t>Feb. 29, 2016</a:t>
            </a:r>
            <a:endParaRPr lang="en-US" sz="1400" b="1" dirty="0">
              <a:solidFill>
                <a:srgbClr val="33CC33"/>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123" name="TextBox 122"/>
          <p:cNvSpPr txBox="1"/>
          <p:nvPr/>
        </p:nvSpPr>
        <p:spPr>
          <a:xfrm>
            <a:off x="4663762" y="1099184"/>
            <a:ext cx="2241588" cy="307777"/>
          </a:xfrm>
          <a:prstGeom prst="rect">
            <a:avLst/>
          </a:prstGeom>
          <a:noFill/>
        </p:spPr>
        <p:txBody>
          <a:bodyPr wrap="square" rtlCol="0">
            <a:spAutoFit/>
          </a:bodyPr>
          <a:lstStyle/>
          <a:p>
            <a:pPr algn="ctr"/>
            <a:r>
              <a:rPr lang="en-US" sz="1400" b="1" dirty="0" smtClean="0">
                <a:solidFill>
                  <a:srgbClr val="33CC33"/>
                </a:solidFill>
                <a:effectLst>
                  <a:outerShdw blurRad="38100" dist="38100" dir="2700000" algn="tl">
                    <a:srgbClr val="000000">
                      <a:alpha val="43137"/>
                    </a:srgbClr>
                  </a:outerShdw>
                </a:effectLst>
                <a:latin typeface="Tahoma" pitchFamily="34" charset="0"/>
                <a:ea typeface="Tahoma" pitchFamily="34" charset="0"/>
                <a:cs typeface="Tahoma" pitchFamily="34" charset="0"/>
              </a:rPr>
              <a:t>June 1, 2016</a:t>
            </a:r>
            <a:endParaRPr lang="en-US" sz="1400" b="1" dirty="0">
              <a:solidFill>
                <a:srgbClr val="33CC33"/>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124" name="TextBox 123"/>
          <p:cNvSpPr txBox="1"/>
          <p:nvPr/>
        </p:nvSpPr>
        <p:spPr>
          <a:xfrm>
            <a:off x="7411515" y="1099184"/>
            <a:ext cx="2241588" cy="307777"/>
          </a:xfrm>
          <a:prstGeom prst="rect">
            <a:avLst/>
          </a:prstGeom>
          <a:noFill/>
        </p:spPr>
        <p:txBody>
          <a:bodyPr wrap="square" rtlCol="0">
            <a:spAutoFit/>
          </a:bodyPr>
          <a:lstStyle/>
          <a:p>
            <a:pPr algn="ctr"/>
            <a:r>
              <a:rPr lang="en-US" sz="1400" b="1" dirty="0" smtClean="0">
                <a:solidFill>
                  <a:prstClr val="black"/>
                </a:solidFill>
                <a:effectLst>
                  <a:outerShdw blurRad="38100" dist="38100" dir="2700000" algn="tl">
                    <a:srgbClr val="000000">
                      <a:alpha val="43137"/>
                    </a:srgbClr>
                  </a:outerShdw>
                </a:effectLst>
                <a:latin typeface="Tahoma" pitchFamily="34" charset="0"/>
                <a:ea typeface="Tahoma" pitchFamily="34" charset="0"/>
                <a:cs typeface="Tahoma" pitchFamily="34" charset="0"/>
              </a:rPr>
              <a:t>September 30, 2016</a:t>
            </a:r>
            <a:endParaRPr lang="en-US" sz="1400" b="1" dirty="0">
              <a:solidFill>
                <a:prstClr val="black"/>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125" name="TextBox 124"/>
          <p:cNvSpPr txBox="1"/>
          <p:nvPr/>
        </p:nvSpPr>
        <p:spPr>
          <a:xfrm>
            <a:off x="-140835" y="1099184"/>
            <a:ext cx="2422174" cy="307777"/>
          </a:xfrm>
          <a:prstGeom prst="rect">
            <a:avLst/>
          </a:prstGeom>
          <a:noFill/>
        </p:spPr>
        <p:txBody>
          <a:bodyPr wrap="square" rtlCol="0">
            <a:spAutoFit/>
          </a:bodyPr>
          <a:lstStyle/>
          <a:p>
            <a:pPr algn="ctr"/>
            <a:r>
              <a:rPr lang="th-TH" sz="1400" b="1" dirty="0"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r>
              <a:rPr lang="en-US" sz="1400" b="1" dirty="0" smtClean="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rPr>
              <a:t>Before Feb. 29, 2016</a:t>
            </a:r>
            <a:endParaRPr lang="en-US" sz="1400" b="1" dirty="0">
              <a:solidFill>
                <a:srgbClr val="C00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126" name="TextBox 125"/>
          <p:cNvSpPr txBox="1"/>
          <p:nvPr/>
        </p:nvSpPr>
        <p:spPr>
          <a:xfrm>
            <a:off x="7153474" y="3615088"/>
            <a:ext cx="1156949" cy="400110"/>
          </a:xfrm>
          <a:prstGeom prst="rect">
            <a:avLst/>
          </a:prstGeom>
          <a:noFill/>
        </p:spPr>
        <p:txBody>
          <a:bodyPr wrap="square" rtlCol="0">
            <a:spAutoFit/>
          </a:bodyPr>
          <a:lstStyle/>
          <a:p>
            <a:pPr indent="-228600" algn="ctr"/>
            <a:r>
              <a:rPr lang="en-US" sz="1000" b="1" dirty="0" smtClean="0">
                <a:solidFill>
                  <a:srgbClr val="4472C4">
                    <a:lumMod val="50000"/>
                  </a:srgbClr>
                </a:solidFill>
                <a:latin typeface="Tahoma" pitchFamily="34" charset="0"/>
                <a:ea typeface="Tahoma" pitchFamily="34" charset="0"/>
                <a:cs typeface="Tahoma" pitchFamily="34" charset="0"/>
              </a:rPr>
              <a:t>Starting </a:t>
            </a:r>
          </a:p>
          <a:p>
            <a:pPr indent="-228600" algn="ctr"/>
            <a:r>
              <a:rPr lang="en-US" sz="1000" b="1" dirty="0" smtClean="0">
                <a:solidFill>
                  <a:srgbClr val="4472C4">
                    <a:lumMod val="50000"/>
                  </a:srgbClr>
                </a:solidFill>
                <a:latin typeface="Tahoma" pitchFamily="34" charset="0"/>
                <a:ea typeface="Tahoma" pitchFamily="34" charset="0"/>
                <a:cs typeface="Tahoma" pitchFamily="34" charset="0"/>
              </a:rPr>
              <a:t>a Business</a:t>
            </a:r>
          </a:p>
        </p:txBody>
      </p:sp>
      <p:sp>
        <p:nvSpPr>
          <p:cNvPr id="127" name="TextBox 126"/>
          <p:cNvSpPr txBox="1"/>
          <p:nvPr/>
        </p:nvSpPr>
        <p:spPr>
          <a:xfrm>
            <a:off x="8556694" y="3615088"/>
            <a:ext cx="1446186" cy="400110"/>
          </a:xfrm>
          <a:prstGeom prst="rect">
            <a:avLst/>
          </a:prstGeom>
          <a:noFill/>
        </p:spPr>
        <p:txBody>
          <a:bodyPr wrap="square" rtlCol="0">
            <a:spAutoFit/>
          </a:bodyPr>
          <a:lstStyle/>
          <a:p>
            <a:pPr algn="ctr"/>
            <a:r>
              <a:rPr lang="en-US" sz="1000" b="1" dirty="0" smtClean="0">
                <a:solidFill>
                  <a:srgbClr val="4472C4">
                    <a:lumMod val="50000"/>
                  </a:srgbClr>
                </a:solidFill>
                <a:latin typeface="Tahoma" pitchFamily="34" charset="0"/>
                <a:ea typeface="Tahoma" pitchFamily="34" charset="0"/>
                <a:cs typeface="Tahoma" pitchFamily="34" charset="0"/>
              </a:rPr>
              <a:t>Getting </a:t>
            </a:r>
          </a:p>
          <a:p>
            <a:pPr algn="ctr"/>
            <a:r>
              <a:rPr lang="en-US" sz="1000" b="1" dirty="0" smtClean="0">
                <a:solidFill>
                  <a:srgbClr val="4472C4">
                    <a:lumMod val="50000"/>
                  </a:srgbClr>
                </a:solidFill>
                <a:latin typeface="Tahoma" pitchFamily="34" charset="0"/>
                <a:ea typeface="Tahoma" pitchFamily="34" charset="0"/>
                <a:cs typeface="Tahoma" pitchFamily="34" charset="0"/>
              </a:rPr>
              <a:t>Electricity</a:t>
            </a:r>
            <a:endParaRPr lang="en-US" sz="1000" b="1" dirty="0">
              <a:solidFill>
                <a:srgbClr val="4472C4">
                  <a:lumMod val="50000"/>
                </a:srgbClr>
              </a:solidFill>
              <a:latin typeface="Tahoma" pitchFamily="34" charset="0"/>
              <a:ea typeface="Tahoma" pitchFamily="34" charset="0"/>
              <a:cs typeface="Tahoma" pitchFamily="34" charset="0"/>
            </a:endParaRPr>
          </a:p>
        </p:txBody>
      </p:sp>
      <p:sp>
        <p:nvSpPr>
          <p:cNvPr id="128" name="TextBox 127"/>
          <p:cNvSpPr txBox="1"/>
          <p:nvPr/>
        </p:nvSpPr>
        <p:spPr>
          <a:xfrm>
            <a:off x="7929729" y="3615088"/>
            <a:ext cx="1165930" cy="553998"/>
          </a:xfrm>
          <a:prstGeom prst="rect">
            <a:avLst/>
          </a:prstGeom>
          <a:noFill/>
        </p:spPr>
        <p:txBody>
          <a:bodyPr wrap="square" rtlCol="0">
            <a:spAutoFit/>
          </a:bodyPr>
          <a:lstStyle/>
          <a:p>
            <a:pPr algn="ctr"/>
            <a:r>
              <a:rPr lang="en-US" sz="1000" b="1" dirty="0" smtClean="0">
                <a:solidFill>
                  <a:srgbClr val="4472C4">
                    <a:lumMod val="50000"/>
                  </a:srgbClr>
                </a:solidFill>
                <a:latin typeface="Tahoma" pitchFamily="34" charset="0"/>
                <a:ea typeface="Tahoma" pitchFamily="34" charset="0"/>
                <a:cs typeface="Tahoma" pitchFamily="34" charset="0"/>
              </a:rPr>
              <a:t>Dealing </a:t>
            </a:r>
          </a:p>
          <a:p>
            <a:pPr algn="ctr"/>
            <a:r>
              <a:rPr lang="en-US" sz="1000" b="1" dirty="0" smtClean="0">
                <a:solidFill>
                  <a:srgbClr val="4472C4">
                    <a:lumMod val="50000"/>
                  </a:srgbClr>
                </a:solidFill>
                <a:latin typeface="Tahoma" pitchFamily="34" charset="0"/>
                <a:ea typeface="Tahoma" pitchFamily="34" charset="0"/>
                <a:cs typeface="Tahoma" pitchFamily="34" charset="0"/>
              </a:rPr>
              <a:t>with </a:t>
            </a:r>
          </a:p>
          <a:p>
            <a:pPr algn="ctr"/>
            <a:r>
              <a:rPr lang="en-US" sz="1000" b="1" dirty="0" smtClean="0">
                <a:solidFill>
                  <a:srgbClr val="4472C4">
                    <a:lumMod val="50000"/>
                  </a:srgbClr>
                </a:solidFill>
                <a:latin typeface="Tahoma" pitchFamily="34" charset="0"/>
                <a:ea typeface="Tahoma" pitchFamily="34" charset="0"/>
                <a:cs typeface="Tahoma" pitchFamily="34" charset="0"/>
              </a:rPr>
              <a:t>Construction</a:t>
            </a:r>
            <a:endParaRPr lang="en-US" sz="1000" b="1" dirty="0">
              <a:solidFill>
                <a:srgbClr val="4472C4">
                  <a:lumMod val="50000"/>
                </a:srgbClr>
              </a:solidFill>
              <a:latin typeface="Tahoma" pitchFamily="34" charset="0"/>
              <a:ea typeface="Tahoma" pitchFamily="34" charset="0"/>
              <a:cs typeface="Tahoma" pitchFamily="34" charset="0"/>
            </a:endParaRPr>
          </a:p>
        </p:txBody>
      </p:sp>
      <p:sp>
        <p:nvSpPr>
          <p:cNvPr id="130" name="TextBox 129"/>
          <p:cNvSpPr txBox="1"/>
          <p:nvPr/>
        </p:nvSpPr>
        <p:spPr>
          <a:xfrm>
            <a:off x="7135163" y="5035499"/>
            <a:ext cx="2726148" cy="1077218"/>
          </a:xfrm>
          <a:prstGeom prst="rect">
            <a:avLst/>
          </a:prstGeom>
          <a:noFill/>
        </p:spPr>
        <p:txBody>
          <a:bodyPr wrap="square" rtlCol="0">
            <a:spAutoFit/>
          </a:bodyPr>
          <a:lstStyle/>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Office of the Permanent Secretary for Interior</a:t>
            </a:r>
            <a:endParaRPr lang="th-TH" sz="800" i="1" dirty="0" smtClean="0">
              <a:solidFill>
                <a:srgbClr val="C00000"/>
              </a:solidFill>
              <a:latin typeface="Tahoma" pitchFamily="34" charset="0"/>
              <a:ea typeface="Tahoma" pitchFamily="34" charset="0"/>
              <a:cs typeface="Tahoma" pitchFamily="34" charset="0"/>
            </a:endParaRP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Office of Natural Resources and Environmental Policy and Planning</a:t>
            </a:r>
            <a:endParaRPr lang="th-TH" sz="800" i="1" dirty="0" smtClean="0">
              <a:solidFill>
                <a:srgbClr val="C00000"/>
              </a:solidFill>
              <a:latin typeface="Tahoma" pitchFamily="34" charset="0"/>
              <a:ea typeface="Tahoma" pitchFamily="34" charset="0"/>
              <a:cs typeface="Tahoma" pitchFamily="34" charset="0"/>
            </a:endParaRP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Industrial Works</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Bangkok Metropolitan Administration</a:t>
            </a:r>
            <a:endParaRPr lang="th-TH" sz="800" i="1" dirty="0" smtClean="0">
              <a:solidFill>
                <a:srgbClr val="C00000"/>
              </a:solidFill>
              <a:latin typeface="Tahoma" pitchFamily="34" charset="0"/>
              <a:ea typeface="Tahoma" pitchFamily="34" charset="0"/>
              <a:cs typeface="Tahoma" pitchFamily="34" charset="0"/>
            </a:endParaRP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Metropolitan Waterworks Authority</a:t>
            </a:r>
            <a:endParaRPr lang="th-TH" sz="800" i="1" dirty="0" smtClean="0">
              <a:solidFill>
                <a:srgbClr val="C00000"/>
              </a:solidFill>
              <a:latin typeface="Tahoma" pitchFamily="34" charset="0"/>
              <a:ea typeface="Tahoma" pitchFamily="34" charset="0"/>
              <a:cs typeface="Tahoma" pitchFamily="34" charset="0"/>
            </a:endParaRP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Metropolitan Electricity Authority and Electricity Generating Authority of Thailand</a:t>
            </a:r>
            <a:endParaRPr lang="en-US" sz="800" i="1" dirty="0">
              <a:solidFill>
                <a:srgbClr val="C00000"/>
              </a:solidFill>
              <a:latin typeface="Tahoma" pitchFamily="34" charset="0"/>
              <a:ea typeface="Tahoma" pitchFamily="34" charset="0"/>
              <a:cs typeface="Tahoma" pitchFamily="34" charset="0"/>
            </a:endParaRPr>
          </a:p>
        </p:txBody>
      </p:sp>
      <p:cxnSp>
        <p:nvCxnSpPr>
          <p:cNvPr id="131" name="Straight Connector 130"/>
          <p:cNvCxnSpPr/>
          <p:nvPr/>
        </p:nvCxnSpPr>
        <p:spPr>
          <a:xfrm>
            <a:off x="8506955" y="2776420"/>
            <a:ext cx="2582" cy="504000"/>
          </a:xfrm>
          <a:prstGeom prst="line">
            <a:avLst/>
          </a:prstGeom>
          <a:ln w="38100"/>
        </p:spPr>
        <p:style>
          <a:lnRef idx="3">
            <a:schemeClr val="accent5"/>
          </a:lnRef>
          <a:fillRef idx="0">
            <a:schemeClr val="accent5"/>
          </a:fillRef>
          <a:effectRef idx="2">
            <a:schemeClr val="accent5"/>
          </a:effectRef>
          <a:fontRef idx="minor">
            <a:schemeClr val="tx1"/>
          </a:fontRef>
        </p:style>
      </p:cxnSp>
      <p:sp>
        <p:nvSpPr>
          <p:cNvPr id="132" name="Arc 131"/>
          <p:cNvSpPr/>
          <p:nvPr/>
        </p:nvSpPr>
        <p:spPr>
          <a:xfrm rot="19022022">
            <a:off x="7120081" y="2940425"/>
            <a:ext cx="2607881" cy="2403633"/>
          </a:xfrm>
          <a:prstGeom prst="arc">
            <a:avLst/>
          </a:prstGeom>
          <a:ln w="38100"/>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solidFill>
                <a:prstClr val="black"/>
              </a:solidFill>
            </a:endParaRPr>
          </a:p>
        </p:txBody>
      </p:sp>
      <p:sp>
        <p:nvSpPr>
          <p:cNvPr id="133" name="Oval 132"/>
          <p:cNvSpPr/>
          <p:nvPr/>
        </p:nvSpPr>
        <p:spPr>
          <a:xfrm>
            <a:off x="7498411" y="3218348"/>
            <a:ext cx="432186" cy="4173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4" name="Picture 7"/>
          <p:cNvPicPr>
            <a:picLocks noChangeAspect="1" noChangeArrowheads="1"/>
          </p:cNvPicPr>
          <p:nvPr/>
        </p:nvPicPr>
        <p:blipFill>
          <a:blip r:embed="rId4" cstate="print">
            <a:clrChange>
              <a:clrFrom>
                <a:srgbClr val="B6C6FA"/>
              </a:clrFrom>
              <a:clrTo>
                <a:srgbClr val="B6C6FA">
                  <a:alpha val="0"/>
                </a:srgbClr>
              </a:clrTo>
            </a:clrChange>
          </a:blip>
          <a:srcRect l="67946" t="48461" r="26495" b="42024"/>
          <a:stretch>
            <a:fillRect/>
          </a:stretch>
        </p:blipFill>
        <p:spPr bwMode="auto">
          <a:xfrm>
            <a:off x="7544312" y="3224025"/>
            <a:ext cx="340391" cy="327546"/>
          </a:xfrm>
          <a:prstGeom prst="rect">
            <a:avLst/>
          </a:prstGeom>
          <a:noFill/>
          <a:ln w="9525">
            <a:noFill/>
            <a:miter lim="800000"/>
            <a:headEnd/>
            <a:tailEnd/>
          </a:ln>
        </p:spPr>
      </p:pic>
      <p:sp>
        <p:nvSpPr>
          <p:cNvPr id="135" name="Oval 134"/>
          <p:cNvSpPr/>
          <p:nvPr/>
        </p:nvSpPr>
        <p:spPr>
          <a:xfrm>
            <a:off x="9053270" y="3205125"/>
            <a:ext cx="432186" cy="4173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6" name="Picture 5"/>
          <p:cNvPicPr>
            <a:picLocks noChangeAspect="1" noChangeArrowheads="1"/>
          </p:cNvPicPr>
          <p:nvPr/>
        </p:nvPicPr>
        <p:blipFill>
          <a:blip r:embed="rId5" cstate="print">
            <a:clrChange>
              <a:clrFrom>
                <a:srgbClr val="B6C6FA"/>
              </a:clrFrom>
              <a:clrTo>
                <a:srgbClr val="B6C6FA">
                  <a:alpha val="0"/>
                </a:srgbClr>
              </a:clrTo>
            </a:clrChange>
          </a:blip>
          <a:srcRect l="68075" t="27612" r="26051" b="59328"/>
          <a:stretch>
            <a:fillRect/>
          </a:stretch>
        </p:blipFill>
        <p:spPr bwMode="auto">
          <a:xfrm>
            <a:off x="9089213" y="3183517"/>
            <a:ext cx="360300" cy="450375"/>
          </a:xfrm>
          <a:prstGeom prst="rect">
            <a:avLst/>
          </a:prstGeom>
          <a:noFill/>
          <a:ln w="9525">
            <a:noFill/>
            <a:miter lim="800000"/>
            <a:headEnd/>
            <a:tailEnd/>
          </a:ln>
        </p:spPr>
      </p:pic>
      <p:sp>
        <p:nvSpPr>
          <p:cNvPr id="137" name="Oval 136"/>
          <p:cNvSpPr/>
          <p:nvPr/>
        </p:nvSpPr>
        <p:spPr>
          <a:xfrm>
            <a:off x="8293813" y="3218348"/>
            <a:ext cx="432186" cy="4173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8" name="Picture 6"/>
          <p:cNvPicPr>
            <a:picLocks noChangeAspect="1" noChangeArrowheads="1"/>
          </p:cNvPicPr>
          <p:nvPr/>
        </p:nvPicPr>
        <p:blipFill>
          <a:blip r:embed="rId6" cstate="print">
            <a:clrChange>
              <a:clrFrom>
                <a:srgbClr val="B6C6FA"/>
              </a:clrFrom>
              <a:clrTo>
                <a:srgbClr val="B6C6FA">
                  <a:alpha val="0"/>
                </a:srgbClr>
              </a:clrTo>
            </a:clrChange>
          </a:blip>
          <a:srcRect l="67526" t="54804" r="25761" b="34002"/>
          <a:stretch>
            <a:fillRect/>
          </a:stretch>
        </p:blipFill>
        <p:spPr bwMode="auto">
          <a:xfrm>
            <a:off x="8315430" y="3183093"/>
            <a:ext cx="395785" cy="371049"/>
          </a:xfrm>
          <a:prstGeom prst="rect">
            <a:avLst/>
          </a:prstGeom>
          <a:noFill/>
          <a:ln w="9525">
            <a:noFill/>
            <a:miter lim="800000"/>
            <a:headEnd/>
            <a:tailEnd/>
          </a:ln>
        </p:spPr>
      </p:pic>
      <p:pic>
        <p:nvPicPr>
          <p:cNvPr id="140" name="Picture 139" descr="icon-4.png"/>
          <p:cNvPicPr>
            <a:picLocks noChangeAspect="1"/>
          </p:cNvPicPr>
          <p:nvPr/>
        </p:nvPicPr>
        <p:blipFill>
          <a:blip r:embed="rId7" cstate="print"/>
          <a:stretch>
            <a:fillRect/>
          </a:stretch>
        </p:blipFill>
        <p:spPr>
          <a:xfrm>
            <a:off x="7845371" y="1589460"/>
            <a:ext cx="1338194" cy="1338194"/>
          </a:xfrm>
          <a:prstGeom prst="rect">
            <a:avLst/>
          </a:prstGeom>
        </p:spPr>
      </p:pic>
      <p:pic>
        <p:nvPicPr>
          <p:cNvPr id="141" name="Picture 140" descr="logo short.png"/>
          <p:cNvPicPr>
            <a:picLocks noChangeAspect="1"/>
          </p:cNvPicPr>
          <p:nvPr/>
        </p:nvPicPr>
        <p:blipFill>
          <a:blip r:embed="rId3" cstate="print"/>
          <a:srcRect l="2646" r="12980"/>
          <a:stretch>
            <a:fillRect/>
          </a:stretch>
        </p:blipFill>
        <p:spPr>
          <a:xfrm>
            <a:off x="8037160" y="1949500"/>
            <a:ext cx="941695" cy="335538"/>
          </a:xfrm>
          <a:prstGeom prst="rect">
            <a:avLst/>
          </a:prstGeom>
        </p:spPr>
      </p:pic>
      <p:sp>
        <p:nvSpPr>
          <p:cNvPr id="142" name="Rectangle 8"/>
          <p:cNvSpPr>
            <a:spLocks noChangeArrowheads="1"/>
          </p:cNvSpPr>
          <p:nvPr/>
        </p:nvSpPr>
        <p:spPr bwMode="auto">
          <a:xfrm>
            <a:off x="8033392" y="2421478"/>
            <a:ext cx="930413" cy="169277"/>
          </a:xfrm>
          <a:prstGeom prst="rect">
            <a:avLst/>
          </a:prstGeom>
          <a:solidFill>
            <a:schemeClr val="tx1"/>
          </a:solidFill>
          <a:ln w="9525">
            <a:noFill/>
            <a:miter lim="800000"/>
            <a:headEnd/>
            <a:tailEnd/>
          </a:ln>
        </p:spPr>
        <p:txBody>
          <a:bodyPr vert="horz" wrap="none" lIns="0" tIns="0" rIns="0" bIns="0" numCol="1" anchor="t" anchorCtr="0" compatLnSpc="1">
            <a:prstTxWarp prst="textNoShape">
              <a:avLst/>
            </a:prstTxWarp>
            <a:spAutoFit/>
          </a:bodyPr>
          <a:lstStyle/>
          <a:p>
            <a:r>
              <a:rPr lang="en-US" sz="1100" b="1" dirty="0" smtClean="0">
                <a:solidFill>
                  <a:prstClr val="white"/>
                </a:solidFill>
                <a:latin typeface="TH SarabunPSK" pitchFamily="34" charset="-34"/>
                <a:cs typeface="TH SarabunPSK" pitchFamily="34" charset="-34"/>
              </a:rPr>
              <a:t>biz.govchannel.go.th</a:t>
            </a:r>
            <a:endParaRPr lang="en-US" sz="1100" dirty="0" smtClean="0">
              <a:solidFill>
                <a:prstClr val="white"/>
              </a:solidFill>
              <a:cs typeface="Arial" pitchFamily="34" charset="0"/>
            </a:endParaRPr>
          </a:p>
        </p:txBody>
      </p:sp>
      <p:sp>
        <p:nvSpPr>
          <p:cNvPr id="154" name="TextBox 153"/>
          <p:cNvSpPr txBox="1"/>
          <p:nvPr/>
        </p:nvSpPr>
        <p:spPr>
          <a:xfrm>
            <a:off x="32955" y="6189065"/>
            <a:ext cx="2128725" cy="584775"/>
          </a:xfrm>
          <a:prstGeom prst="rect">
            <a:avLst/>
          </a:prstGeom>
          <a:noFill/>
        </p:spPr>
        <p:txBody>
          <a:bodyPr wrap="square" rtlCol="0">
            <a:spAutoFit/>
          </a:bodyPr>
          <a:lstStyle/>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Business Development </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Social Security Office</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a:t>
            </a:r>
            <a:r>
              <a:rPr lang="en-US" sz="800" i="1" dirty="0" err="1" smtClean="0">
                <a:solidFill>
                  <a:srgbClr val="C00000"/>
                </a:solidFill>
                <a:latin typeface="Tahoma" pitchFamily="34" charset="0"/>
                <a:ea typeface="Tahoma" pitchFamily="34" charset="0"/>
                <a:cs typeface="Tahoma" pitchFamily="34" charset="0"/>
              </a:rPr>
              <a:t>Labour</a:t>
            </a:r>
            <a:r>
              <a:rPr lang="en-US" sz="800" i="1" dirty="0" smtClean="0">
                <a:solidFill>
                  <a:srgbClr val="C00000"/>
                </a:solidFill>
                <a:latin typeface="Tahoma" pitchFamily="34" charset="0"/>
                <a:ea typeface="Tahoma" pitchFamily="34" charset="0"/>
                <a:cs typeface="Tahoma" pitchFamily="34" charset="0"/>
              </a:rPr>
              <a:t> Protection and Welfare</a:t>
            </a:r>
          </a:p>
        </p:txBody>
      </p:sp>
      <p:pic>
        <p:nvPicPr>
          <p:cNvPr id="159" name="Picture 158" descr="5906337_orig.png"/>
          <p:cNvPicPr>
            <a:picLocks noChangeAspect="1"/>
          </p:cNvPicPr>
          <p:nvPr/>
        </p:nvPicPr>
        <p:blipFill>
          <a:blip r:embed="rId8" cstate="print"/>
          <a:stretch>
            <a:fillRect/>
          </a:stretch>
        </p:blipFill>
        <p:spPr>
          <a:xfrm>
            <a:off x="235407" y="1894700"/>
            <a:ext cx="337480" cy="337480"/>
          </a:xfrm>
          <a:prstGeom prst="rect">
            <a:avLst/>
          </a:prstGeom>
        </p:spPr>
      </p:pic>
      <p:sp>
        <p:nvSpPr>
          <p:cNvPr id="160" name="TextBox 159"/>
          <p:cNvSpPr txBox="1"/>
          <p:nvPr/>
        </p:nvSpPr>
        <p:spPr>
          <a:xfrm>
            <a:off x="-54818" y="1729253"/>
            <a:ext cx="916377" cy="200055"/>
          </a:xfrm>
          <a:prstGeom prst="rect">
            <a:avLst/>
          </a:prstGeom>
          <a:noFill/>
        </p:spPr>
        <p:txBody>
          <a:bodyPr wrap="square" rtlCol="0">
            <a:spAutoFit/>
          </a:bodyPr>
          <a:lstStyle/>
          <a:p>
            <a:pPr algn="ctr"/>
            <a:r>
              <a:rPr lang="en-US" sz="700" b="1" dirty="0" smtClean="0">
                <a:solidFill>
                  <a:srgbClr val="FF0000"/>
                </a:solidFill>
                <a:latin typeface="Arial" charset="0"/>
              </a:rPr>
              <a:t>counter</a:t>
            </a:r>
            <a:endParaRPr lang="en-US" sz="700" b="1" dirty="0">
              <a:solidFill>
                <a:srgbClr val="FF0000"/>
              </a:solidFill>
              <a:latin typeface="Arial" charset="0"/>
            </a:endParaRPr>
          </a:p>
        </p:txBody>
      </p:sp>
      <p:pic>
        <p:nvPicPr>
          <p:cNvPr id="161" name="Picture 160" descr="5906337_orig.png"/>
          <p:cNvPicPr>
            <a:picLocks noChangeAspect="1"/>
          </p:cNvPicPr>
          <p:nvPr/>
        </p:nvPicPr>
        <p:blipFill>
          <a:blip r:embed="rId8" cstate="print"/>
          <a:stretch>
            <a:fillRect/>
          </a:stretch>
        </p:blipFill>
        <p:spPr>
          <a:xfrm>
            <a:off x="913601" y="1894700"/>
            <a:ext cx="337480" cy="337480"/>
          </a:xfrm>
          <a:prstGeom prst="rect">
            <a:avLst/>
          </a:prstGeom>
        </p:spPr>
      </p:pic>
      <p:pic>
        <p:nvPicPr>
          <p:cNvPr id="162" name="Picture 161" descr="5906337_orig.png"/>
          <p:cNvPicPr>
            <a:picLocks noChangeAspect="1"/>
          </p:cNvPicPr>
          <p:nvPr/>
        </p:nvPicPr>
        <p:blipFill>
          <a:blip r:embed="rId8" cstate="print"/>
          <a:stretch>
            <a:fillRect/>
          </a:stretch>
        </p:blipFill>
        <p:spPr>
          <a:xfrm>
            <a:off x="1591795" y="1894700"/>
            <a:ext cx="337480" cy="337480"/>
          </a:xfrm>
          <a:prstGeom prst="rect">
            <a:avLst/>
          </a:prstGeom>
        </p:spPr>
      </p:pic>
      <p:sp>
        <p:nvSpPr>
          <p:cNvPr id="163" name="Right Arrow 162"/>
          <p:cNvSpPr/>
          <p:nvPr/>
        </p:nvSpPr>
        <p:spPr>
          <a:xfrm>
            <a:off x="593169" y="1955440"/>
            <a:ext cx="325356" cy="21600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64" name="Right Arrow 163"/>
          <p:cNvSpPr/>
          <p:nvPr/>
        </p:nvSpPr>
        <p:spPr>
          <a:xfrm>
            <a:off x="1257658" y="1955440"/>
            <a:ext cx="325356" cy="21600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65" name="TextBox 164"/>
          <p:cNvSpPr txBox="1"/>
          <p:nvPr/>
        </p:nvSpPr>
        <p:spPr>
          <a:xfrm>
            <a:off x="638071" y="1729253"/>
            <a:ext cx="916377" cy="200055"/>
          </a:xfrm>
          <a:prstGeom prst="rect">
            <a:avLst/>
          </a:prstGeom>
          <a:noFill/>
        </p:spPr>
        <p:txBody>
          <a:bodyPr wrap="square" rtlCol="0">
            <a:spAutoFit/>
          </a:bodyPr>
          <a:lstStyle/>
          <a:p>
            <a:pPr algn="ctr"/>
            <a:r>
              <a:rPr lang="en-US" sz="700" b="1" dirty="0" smtClean="0">
                <a:solidFill>
                  <a:srgbClr val="FF0000"/>
                </a:solidFill>
                <a:latin typeface="Arial" charset="0"/>
              </a:rPr>
              <a:t>counter</a:t>
            </a:r>
            <a:endParaRPr lang="en-US" sz="700" b="1" dirty="0">
              <a:solidFill>
                <a:srgbClr val="FF0000"/>
              </a:solidFill>
              <a:latin typeface="Arial" charset="0"/>
            </a:endParaRPr>
          </a:p>
        </p:txBody>
      </p:sp>
      <p:sp>
        <p:nvSpPr>
          <p:cNvPr id="166" name="TextBox 165"/>
          <p:cNvSpPr txBox="1"/>
          <p:nvPr/>
        </p:nvSpPr>
        <p:spPr>
          <a:xfrm>
            <a:off x="1298776" y="1729253"/>
            <a:ext cx="916377" cy="200055"/>
          </a:xfrm>
          <a:prstGeom prst="rect">
            <a:avLst/>
          </a:prstGeom>
          <a:noFill/>
        </p:spPr>
        <p:txBody>
          <a:bodyPr wrap="square" rtlCol="0">
            <a:spAutoFit/>
          </a:bodyPr>
          <a:lstStyle/>
          <a:p>
            <a:pPr algn="ctr"/>
            <a:r>
              <a:rPr lang="en-US" sz="700" b="1" dirty="0" smtClean="0">
                <a:solidFill>
                  <a:srgbClr val="FF0000"/>
                </a:solidFill>
                <a:latin typeface="Arial" charset="0"/>
              </a:rPr>
              <a:t>counter</a:t>
            </a:r>
            <a:endParaRPr lang="en-US" sz="700" b="1" dirty="0">
              <a:solidFill>
                <a:srgbClr val="FF0000"/>
              </a:solidFill>
              <a:latin typeface="Arial" charset="0"/>
            </a:endParaRPr>
          </a:p>
        </p:txBody>
      </p:sp>
      <p:sp>
        <p:nvSpPr>
          <p:cNvPr id="167" name="TextBox 166"/>
          <p:cNvSpPr txBox="1"/>
          <p:nvPr/>
        </p:nvSpPr>
        <p:spPr>
          <a:xfrm>
            <a:off x="-57612" y="2268596"/>
            <a:ext cx="867615" cy="400110"/>
          </a:xfrm>
          <a:prstGeom prst="rect">
            <a:avLst/>
          </a:prstGeom>
          <a:noFill/>
        </p:spPr>
        <p:txBody>
          <a:bodyPr wrap="square" rtlCol="0">
            <a:spAutoFit/>
          </a:bodyPr>
          <a:lstStyle/>
          <a:p>
            <a:pPr algn="ctr"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1. Apply for a business</a:t>
            </a:r>
            <a:endParaRPr lang="en-US" sz="1000" dirty="0">
              <a:solidFill>
                <a:prstClr val="black"/>
              </a:solidFill>
              <a:latin typeface="Tahoma" pitchFamily="34" charset="0"/>
              <a:ea typeface="Tahoma" pitchFamily="34" charset="0"/>
              <a:cs typeface="Tahoma" pitchFamily="34" charset="0"/>
            </a:endParaRPr>
          </a:p>
        </p:txBody>
      </p:sp>
      <p:sp>
        <p:nvSpPr>
          <p:cNvPr id="168" name="TextBox 167"/>
          <p:cNvSpPr txBox="1"/>
          <p:nvPr/>
        </p:nvSpPr>
        <p:spPr>
          <a:xfrm>
            <a:off x="630586" y="2268596"/>
            <a:ext cx="912315" cy="707886"/>
          </a:xfrm>
          <a:prstGeom prst="rect">
            <a:avLst/>
          </a:prstGeom>
          <a:noFill/>
        </p:spPr>
        <p:txBody>
          <a:bodyPr wrap="square" rtlCol="0">
            <a:spAutoFit/>
          </a:bodyPr>
          <a:lstStyle/>
          <a:p>
            <a:pPr algn="ctr"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2. Register the first employment of directors</a:t>
            </a:r>
            <a:endParaRPr lang="en-US" sz="1000" dirty="0">
              <a:solidFill>
                <a:prstClr val="black"/>
              </a:solidFill>
              <a:latin typeface="Tahoma" pitchFamily="34" charset="0"/>
              <a:ea typeface="Tahoma" pitchFamily="34" charset="0"/>
              <a:cs typeface="Tahoma" pitchFamily="34" charset="0"/>
            </a:endParaRPr>
          </a:p>
        </p:txBody>
      </p:sp>
      <p:sp>
        <p:nvSpPr>
          <p:cNvPr id="169" name="TextBox 168"/>
          <p:cNvSpPr txBox="1"/>
          <p:nvPr/>
        </p:nvSpPr>
        <p:spPr>
          <a:xfrm>
            <a:off x="1388313" y="2295421"/>
            <a:ext cx="821038" cy="707886"/>
          </a:xfrm>
          <a:prstGeom prst="rect">
            <a:avLst/>
          </a:prstGeom>
          <a:noFill/>
        </p:spPr>
        <p:txBody>
          <a:bodyPr wrap="square" rtlCol="0">
            <a:spAutoFit/>
          </a:bodyPr>
          <a:lstStyle/>
          <a:p>
            <a:pPr algn="ctr"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3. Register employees with the social fund </a:t>
            </a:r>
            <a:endParaRPr lang="en-US" sz="1000" dirty="0">
              <a:solidFill>
                <a:prstClr val="black"/>
              </a:solidFill>
              <a:latin typeface="Tahoma" pitchFamily="34" charset="0"/>
              <a:ea typeface="Tahoma" pitchFamily="34" charset="0"/>
              <a:cs typeface="Tahoma" pitchFamily="34" charset="0"/>
            </a:endParaRPr>
          </a:p>
        </p:txBody>
      </p:sp>
      <p:pic>
        <p:nvPicPr>
          <p:cNvPr id="171" name="Picture 170" descr="5906337_orig.png"/>
          <p:cNvPicPr>
            <a:picLocks noChangeAspect="1"/>
          </p:cNvPicPr>
          <p:nvPr/>
        </p:nvPicPr>
        <p:blipFill>
          <a:blip r:embed="rId8" cstate="print"/>
          <a:stretch>
            <a:fillRect/>
          </a:stretch>
        </p:blipFill>
        <p:spPr>
          <a:xfrm>
            <a:off x="2632982" y="1877284"/>
            <a:ext cx="337480" cy="337480"/>
          </a:xfrm>
          <a:prstGeom prst="rect">
            <a:avLst/>
          </a:prstGeom>
        </p:spPr>
      </p:pic>
      <p:sp>
        <p:nvSpPr>
          <p:cNvPr id="172" name="TextBox 171"/>
          <p:cNvSpPr txBox="1"/>
          <p:nvPr/>
        </p:nvSpPr>
        <p:spPr>
          <a:xfrm>
            <a:off x="2342757" y="1711837"/>
            <a:ext cx="916377" cy="200055"/>
          </a:xfrm>
          <a:prstGeom prst="rect">
            <a:avLst/>
          </a:prstGeom>
          <a:noFill/>
        </p:spPr>
        <p:txBody>
          <a:bodyPr wrap="square" rtlCol="0">
            <a:spAutoFit/>
          </a:bodyPr>
          <a:lstStyle/>
          <a:p>
            <a:pPr algn="ctr"/>
            <a:r>
              <a:rPr lang="en-US" sz="700" b="1" dirty="0" smtClean="0">
                <a:solidFill>
                  <a:srgbClr val="FF0000"/>
                </a:solidFill>
                <a:latin typeface="Arial" charset="0"/>
              </a:rPr>
              <a:t>counter</a:t>
            </a:r>
            <a:endParaRPr lang="en-US" sz="700" b="1" dirty="0">
              <a:solidFill>
                <a:srgbClr val="FF0000"/>
              </a:solidFill>
              <a:latin typeface="Arial" charset="0"/>
            </a:endParaRPr>
          </a:p>
        </p:txBody>
      </p:sp>
      <p:sp>
        <p:nvSpPr>
          <p:cNvPr id="174" name="Right Arrow 173"/>
          <p:cNvSpPr/>
          <p:nvPr/>
        </p:nvSpPr>
        <p:spPr>
          <a:xfrm>
            <a:off x="3127795" y="1938024"/>
            <a:ext cx="325356" cy="21600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76" name="TextBox 175"/>
          <p:cNvSpPr txBox="1"/>
          <p:nvPr/>
        </p:nvSpPr>
        <p:spPr>
          <a:xfrm>
            <a:off x="2339963" y="2270936"/>
            <a:ext cx="867615" cy="400110"/>
          </a:xfrm>
          <a:prstGeom prst="rect">
            <a:avLst/>
          </a:prstGeom>
          <a:noFill/>
        </p:spPr>
        <p:txBody>
          <a:bodyPr wrap="square" rtlCol="0">
            <a:spAutoFit/>
          </a:bodyPr>
          <a:lstStyle/>
          <a:p>
            <a:pPr algn="ctr"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1. Apply for a business</a:t>
            </a:r>
            <a:endParaRPr lang="en-US" sz="1000" dirty="0">
              <a:solidFill>
                <a:prstClr val="black"/>
              </a:solidFill>
              <a:latin typeface="Tahoma" pitchFamily="34" charset="0"/>
              <a:ea typeface="Tahoma" pitchFamily="34" charset="0"/>
              <a:cs typeface="Tahoma" pitchFamily="34" charset="0"/>
            </a:endParaRPr>
          </a:p>
        </p:txBody>
      </p:sp>
      <p:pic>
        <p:nvPicPr>
          <p:cNvPr id="2050" name="Picture 2"/>
          <p:cNvPicPr>
            <a:picLocks noChangeAspect="1" noChangeArrowheads="1"/>
          </p:cNvPicPr>
          <p:nvPr/>
        </p:nvPicPr>
        <p:blipFill>
          <a:blip r:embed="rId9" cstate="print"/>
          <a:srcRect/>
          <a:stretch>
            <a:fillRect/>
          </a:stretch>
        </p:blipFill>
        <p:spPr bwMode="auto">
          <a:xfrm>
            <a:off x="4805671" y="1518876"/>
            <a:ext cx="896031" cy="898582"/>
          </a:xfrm>
          <a:prstGeom prst="rect">
            <a:avLst/>
          </a:prstGeom>
          <a:noFill/>
          <a:ln w="9525">
            <a:noFill/>
            <a:miter lim="800000"/>
            <a:headEnd/>
            <a:tailEnd/>
          </a:ln>
        </p:spPr>
      </p:pic>
      <p:sp>
        <p:nvSpPr>
          <p:cNvPr id="144" name="TextBox 143"/>
          <p:cNvSpPr txBox="1"/>
          <p:nvPr/>
        </p:nvSpPr>
        <p:spPr>
          <a:xfrm>
            <a:off x="4698507" y="2796589"/>
            <a:ext cx="1156949" cy="369332"/>
          </a:xfrm>
          <a:prstGeom prst="rect">
            <a:avLst/>
          </a:prstGeom>
          <a:noFill/>
        </p:spPr>
        <p:txBody>
          <a:bodyPr wrap="square" rtlCol="0">
            <a:spAutoFit/>
          </a:bodyPr>
          <a:lstStyle/>
          <a:p>
            <a:pPr indent="-228600" algn="ctr"/>
            <a:r>
              <a:rPr lang="en-US" sz="900" b="1" dirty="0" smtClean="0">
                <a:solidFill>
                  <a:srgbClr val="4472C4">
                    <a:lumMod val="50000"/>
                  </a:srgbClr>
                </a:solidFill>
                <a:latin typeface="Tahoma" pitchFamily="34" charset="0"/>
                <a:ea typeface="Tahoma" pitchFamily="34" charset="0"/>
                <a:cs typeface="Tahoma" pitchFamily="34" charset="0"/>
              </a:rPr>
              <a:t>Starting </a:t>
            </a:r>
          </a:p>
          <a:p>
            <a:pPr indent="-228600" algn="ctr"/>
            <a:r>
              <a:rPr lang="en-US" sz="900" b="1" dirty="0" smtClean="0">
                <a:solidFill>
                  <a:srgbClr val="4472C4">
                    <a:lumMod val="50000"/>
                  </a:srgbClr>
                </a:solidFill>
                <a:latin typeface="Tahoma" pitchFamily="34" charset="0"/>
                <a:ea typeface="Tahoma" pitchFamily="34" charset="0"/>
                <a:cs typeface="Tahoma" pitchFamily="34" charset="0"/>
              </a:rPr>
              <a:t>a Business</a:t>
            </a:r>
          </a:p>
        </p:txBody>
      </p:sp>
      <p:cxnSp>
        <p:nvCxnSpPr>
          <p:cNvPr id="146" name="Straight Connector 145"/>
          <p:cNvCxnSpPr/>
          <p:nvPr/>
        </p:nvCxnSpPr>
        <p:spPr>
          <a:xfrm>
            <a:off x="5247965" y="2334500"/>
            <a:ext cx="2582" cy="288000"/>
          </a:xfrm>
          <a:prstGeom prst="line">
            <a:avLst/>
          </a:prstGeom>
          <a:ln w="38100"/>
        </p:spPr>
        <p:style>
          <a:lnRef idx="3">
            <a:schemeClr val="accent5"/>
          </a:lnRef>
          <a:fillRef idx="0">
            <a:schemeClr val="accent5"/>
          </a:fillRef>
          <a:effectRef idx="2">
            <a:schemeClr val="accent5"/>
          </a:effectRef>
          <a:fontRef idx="minor">
            <a:schemeClr val="tx1"/>
          </a:fontRef>
        </p:style>
      </p:cxnSp>
      <p:sp>
        <p:nvSpPr>
          <p:cNvPr id="147" name="Oval 146"/>
          <p:cNvSpPr/>
          <p:nvPr/>
        </p:nvSpPr>
        <p:spPr>
          <a:xfrm>
            <a:off x="5054629" y="2451212"/>
            <a:ext cx="400395" cy="3487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8" name="Picture 7"/>
          <p:cNvPicPr>
            <a:picLocks noChangeAspect="1" noChangeArrowheads="1"/>
          </p:cNvPicPr>
          <p:nvPr/>
        </p:nvPicPr>
        <p:blipFill>
          <a:blip r:embed="rId4" cstate="print">
            <a:clrChange>
              <a:clrFrom>
                <a:srgbClr val="B6C6FA"/>
              </a:clrFrom>
              <a:clrTo>
                <a:srgbClr val="B6C6FA">
                  <a:alpha val="0"/>
                </a:srgbClr>
              </a:clrTo>
            </a:clrChange>
          </a:blip>
          <a:srcRect l="67946" t="48461" r="26495" b="42024"/>
          <a:stretch>
            <a:fillRect/>
          </a:stretch>
        </p:blipFill>
        <p:spPr bwMode="auto">
          <a:xfrm>
            <a:off x="5113313" y="2470542"/>
            <a:ext cx="283021" cy="272341"/>
          </a:xfrm>
          <a:prstGeom prst="rect">
            <a:avLst/>
          </a:prstGeom>
          <a:noFill/>
          <a:ln w="9525">
            <a:noFill/>
            <a:miter lim="800000"/>
            <a:headEnd/>
            <a:tailEnd/>
          </a:ln>
        </p:spPr>
      </p:pic>
      <p:sp>
        <p:nvSpPr>
          <p:cNvPr id="178" name="TextBox 177"/>
          <p:cNvSpPr txBox="1"/>
          <p:nvPr/>
        </p:nvSpPr>
        <p:spPr>
          <a:xfrm>
            <a:off x="5465746" y="1990825"/>
            <a:ext cx="1284078" cy="400110"/>
          </a:xfrm>
          <a:prstGeom prst="rect">
            <a:avLst/>
          </a:prstGeom>
          <a:noFill/>
        </p:spPr>
        <p:txBody>
          <a:bodyPr wrap="square" rtlCol="0">
            <a:spAutoFit/>
          </a:bodyPr>
          <a:lstStyle/>
          <a:p>
            <a:pPr algn="ctr"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1.1 Apply for a business</a:t>
            </a:r>
            <a:endParaRPr lang="en-US" sz="1000" dirty="0">
              <a:solidFill>
                <a:prstClr val="black"/>
              </a:solidFill>
              <a:latin typeface="Tahoma" pitchFamily="34" charset="0"/>
              <a:ea typeface="Tahoma" pitchFamily="34" charset="0"/>
              <a:cs typeface="Tahoma" pitchFamily="34" charset="0"/>
            </a:endParaRPr>
          </a:p>
        </p:txBody>
      </p:sp>
      <p:sp>
        <p:nvSpPr>
          <p:cNvPr id="179" name="TextBox 178"/>
          <p:cNvSpPr txBox="1"/>
          <p:nvPr/>
        </p:nvSpPr>
        <p:spPr>
          <a:xfrm>
            <a:off x="5570314" y="2354139"/>
            <a:ext cx="1434272" cy="861774"/>
          </a:xfrm>
          <a:prstGeom prst="rect">
            <a:avLst/>
          </a:prstGeom>
          <a:noFill/>
        </p:spPr>
        <p:txBody>
          <a:bodyPr wrap="square" rtlCol="0">
            <a:spAutoFit/>
          </a:bodyPr>
          <a:lstStyle/>
          <a:p>
            <a:pPr marL="177800" indent="-177800"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1.2 Register the first employment of directors and apply for employees’ social fund</a:t>
            </a:r>
            <a:endParaRPr lang="en-US" sz="1000" dirty="0">
              <a:solidFill>
                <a:prstClr val="black"/>
              </a:solidFill>
              <a:latin typeface="Tahoma" pitchFamily="34" charset="0"/>
              <a:ea typeface="Tahoma" pitchFamily="34" charset="0"/>
              <a:cs typeface="Tahoma" pitchFamily="34" charset="0"/>
            </a:endParaRPr>
          </a:p>
        </p:txBody>
      </p:sp>
      <p:sp>
        <p:nvSpPr>
          <p:cNvPr id="180" name="TextBox 179"/>
          <p:cNvSpPr txBox="1"/>
          <p:nvPr/>
        </p:nvSpPr>
        <p:spPr>
          <a:xfrm>
            <a:off x="5581464" y="3185597"/>
            <a:ext cx="1518495" cy="400110"/>
          </a:xfrm>
          <a:prstGeom prst="rect">
            <a:avLst/>
          </a:prstGeom>
          <a:noFill/>
        </p:spPr>
        <p:txBody>
          <a:bodyPr wrap="square" rtlCol="0">
            <a:spAutoFit/>
          </a:bodyPr>
          <a:lstStyle/>
          <a:p>
            <a:pPr marL="177800" indent="-177800"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1.3 Submit company work regulations</a:t>
            </a:r>
            <a:endParaRPr lang="en-US" sz="1000" dirty="0">
              <a:solidFill>
                <a:prstClr val="black"/>
              </a:solidFill>
              <a:latin typeface="Tahoma" pitchFamily="34" charset="0"/>
              <a:ea typeface="Tahoma" pitchFamily="34" charset="0"/>
              <a:cs typeface="Tahoma" pitchFamily="34" charset="0"/>
            </a:endParaRPr>
          </a:p>
        </p:txBody>
      </p:sp>
      <p:sp>
        <p:nvSpPr>
          <p:cNvPr id="181" name="TextBox 180"/>
          <p:cNvSpPr txBox="1"/>
          <p:nvPr/>
        </p:nvSpPr>
        <p:spPr>
          <a:xfrm>
            <a:off x="3300281" y="2295421"/>
            <a:ext cx="1397967" cy="1015663"/>
          </a:xfrm>
          <a:prstGeom prst="rect">
            <a:avLst/>
          </a:prstGeom>
          <a:noFill/>
        </p:spPr>
        <p:txBody>
          <a:bodyPr wrap="square" rtlCol="0">
            <a:spAutoFit/>
          </a:bodyPr>
          <a:lstStyle/>
          <a:p>
            <a:pPr marL="177800" indent="-177800"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2.1 Register the first employment of directors and apply for employees’ social fund</a:t>
            </a:r>
            <a:endParaRPr lang="en-US" sz="1000" dirty="0">
              <a:solidFill>
                <a:prstClr val="black"/>
              </a:solidFill>
              <a:latin typeface="Tahoma" pitchFamily="34" charset="0"/>
              <a:ea typeface="Tahoma" pitchFamily="34" charset="0"/>
              <a:cs typeface="Tahoma" pitchFamily="34" charset="0"/>
            </a:endParaRPr>
          </a:p>
        </p:txBody>
      </p:sp>
      <p:sp>
        <p:nvSpPr>
          <p:cNvPr id="182" name="TextBox 181"/>
          <p:cNvSpPr txBox="1"/>
          <p:nvPr/>
        </p:nvSpPr>
        <p:spPr>
          <a:xfrm>
            <a:off x="3271423" y="3302971"/>
            <a:ext cx="1518495" cy="400110"/>
          </a:xfrm>
          <a:prstGeom prst="rect">
            <a:avLst/>
          </a:prstGeom>
          <a:noFill/>
        </p:spPr>
        <p:txBody>
          <a:bodyPr wrap="square" rtlCol="0">
            <a:spAutoFit/>
          </a:bodyPr>
          <a:lstStyle/>
          <a:p>
            <a:pPr marL="177800" indent="-177800" fontAlgn="auto">
              <a:spcBef>
                <a:spcPts val="0"/>
              </a:spcBef>
              <a:spcAft>
                <a:spcPts val="0"/>
              </a:spcAft>
            </a:pPr>
            <a:r>
              <a:rPr lang="en-US" sz="1000" dirty="0" smtClean="0">
                <a:solidFill>
                  <a:prstClr val="black"/>
                </a:solidFill>
                <a:latin typeface="Tahoma" pitchFamily="34" charset="0"/>
                <a:ea typeface="Tahoma" pitchFamily="34" charset="0"/>
                <a:cs typeface="Tahoma" pitchFamily="34" charset="0"/>
              </a:rPr>
              <a:t>2.2 Submit company work regulations</a:t>
            </a:r>
            <a:endParaRPr lang="en-US" sz="1000" dirty="0">
              <a:solidFill>
                <a:prstClr val="black"/>
              </a:solidFill>
              <a:latin typeface="Tahoma" pitchFamily="34" charset="0"/>
              <a:ea typeface="Tahoma" pitchFamily="34" charset="0"/>
              <a:cs typeface="Tahoma" pitchFamily="34" charset="0"/>
            </a:endParaRPr>
          </a:p>
        </p:txBody>
      </p:sp>
      <p:pic>
        <p:nvPicPr>
          <p:cNvPr id="183" name="Picture 2"/>
          <p:cNvPicPr>
            <a:picLocks noChangeAspect="1" noChangeArrowheads="1"/>
          </p:cNvPicPr>
          <p:nvPr/>
        </p:nvPicPr>
        <p:blipFill>
          <a:blip r:embed="rId9" cstate="print"/>
          <a:srcRect/>
          <a:stretch>
            <a:fillRect/>
          </a:stretch>
        </p:blipFill>
        <p:spPr bwMode="auto">
          <a:xfrm>
            <a:off x="3538008" y="1757004"/>
            <a:ext cx="574428" cy="576064"/>
          </a:xfrm>
          <a:prstGeom prst="rect">
            <a:avLst/>
          </a:prstGeom>
          <a:noFill/>
          <a:ln w="9525">
            <a:noFill/>
            <a:miter lim="800000"/>
            <a:headEnd/>
            <a:tailEnd/>
          </a:ln>
        </p:spPr>
      </p:pic>
      <p:sp>
        <p:nvSpPr>
          <p:cNvPr id="184" name="Rectangle 183"/>
          <p:cNvSpPr/>
          <p:nvPr/>
        </p:nvSpPr>
        <p:spPr>
          <a:xfrm>
            <a:off x="313854" y="4222331"/>
            <a:ext cx="1482176" cy="8019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86" name="TextBox 185"/>
          <p:cNvSpPr txBox="1"/>
          <p:nvPr/>
        </p:nvSpPr>
        <p:spPr>
          <a:xfrm rot="21316627">
            <a:off x="7668243" y="3045522"/>
            <a:ext cx="1301567" cy="246221"/>
          </a:xfrm>
          <a:prstGeom prst="rect">
            <a:avLst/>
          </a:prstGeom>
          <a:noFill/>
        </p:spPr>
        <p:txBody>
          <a:bodyPr wrap="square" rtlCol="0">
            <a:spAutoFit/>
          </a:bodyPr>
          <a:lstStyle/>
          <a:p>
            <a:pPr algn="ctr"/>
            <a:r>
              <a:rPr lang="en-US" sz="1000" b="1" dirty="0" smtClean="0">
                <a:solidFill>
                  <a:srgbClr val="FF0000"/>
                </a:solidFill>
                <a:latin typeface="Tahoma" pitchFamily="34" charset="0"/>
                <a:ea typeface="Tahoma" pitchFamily="34" charset="0"/>
                <a:cs typeface="Tahoma" pitchFamily="34" charset="0"/>
              </a:rPr>
              <a:t>NEW</a:t>
            </a:r>
            <a:endParaRPr lang="en-US" sz="1000" b="1" dirty="0">
              <a:solidFill>
                <a:srgbClr val="FF0000"/>
              </a:solidFill>
              <a:latin typeface="Tahoma" pitchFamily="34" charset="0"/>
              <a:ea typeface="Tahoma" pitchFamily="34" charset="0"/>
              <a:cs typeface="Tahoma" pitchFamily="34" charset="0"/>
            </a:endParaRPr>
          </a:p>
        </p:txBody>
      </p:sp>
      <p:sp>
        <p:nvSpPr>
          <p:cNvPr id="187" name="TextBox 186"/>
          <p:cNvSpPr txBox="1"/>
          <p:nvPr/>
        </p:nvSpPr>
        <p:spPr>
          <a:xfrm rot="21316627">
            <a:off x="8376546" y="3045522"/>
            <a:ext cx="1301567" cy="246221"/>
          </a:xfrm>
          <a:prstGeom prst="rect">
            <a:avLst/>
          </a:prstGeom>
          <a:noFill/>
        </p:spPr>
        <p:txBody>
          <a:bodyPr wrap="square" rtlCol="0">
            <a:spAutoFit/>
          </a:bodyPr>
          <a:lstStyle/>
          <a:p>
            <a:pPr algn="ctr"/>
            <a:r>
              <a:rPr lang="en-US" sz="1000" b="1" dirty="0" smtClean="0">
                <a:solidFill>
                  <a:srgbClr val="FF0000"/>
                </a:solidFill>
                <a:latin typeface="Tahoma" pitchFamily="34" charset="0"/>
                <a:ea typeface="Tahoma" pitchFamily="34" charset="0"/>
                <a:cs typeface="Tahoma" pitchFamily="34" charset="0"/>
              </a:rPr>
              <a:t>NEW</a:t>
            </a:r>
            <a:endParaRPr lang="en-US" sz="1000" b="1" dirty="0">
              <a:solidFill>
                <a:srgbClr val="FF0000"/>
              </a:solidFill>
              <a:latin typeface="Tahoma" pitchFamily="34" charset="0"/>
              <a:ea typeface="Tahoma" pitchFamily="34" charset="0"/>
              <a:cs typeface="Tahoma" pitchFamily="34" charset="0"/>
            </a:endParaRPr>
          </a:p>
        </p:txBody>
      </p:sp>
      <p:sp>
        <p:nvSpPr>
          <p:cNvPr id="188" name="Slide Number Placeholder 3"/>
          <p:cNvSpPr txBox="1">
            <a:spLocks/>
          </p:cNvSpPr>
          <p:nvPr/>
        </p:nvSpPr>
        <p:spPr>
          <a:xfrm>
            <a:off x="9334225" y="6523114"/>
            <a:ext cx="500743" cy="365125"/>
          </a:xfrm>
          <a:prstGeom prst="rect">
            <a:avLst/>
          </a:prstGeom>
        </p:spPr>
        <p:txBody>
          <a:bodyPr vert="horz" lIns="91440" tIns="45720" rIns="91440" bIns="45720" rtlCol="0" anchor="ctr"/>
          <a:lstStyle>
            <a:defPPr>
              <a:defRPr lang="th-TH"/>
            </a:defPPr>
            <a:lvl1pPr algn="r"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fontAlgn="base">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fontAlgn="base">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fontAlgn="base">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a:lstStyle>
          <a:p>
            <a:pPr>
              <a:defRPr/>
            </a:pPr>
            <a:fld id="{7835885C-A373-47BA-A349-A98590266621}" type="slidenum">
              <a:rPr lang="th-TH" sz="1000" smtClean="0">
                <a:solidFill>
                  <a:prstClr val="black"/>
                </a:solidFill>
                <a:latin typeface="Tahoma" panose="020B0604030504040204" pitchFamily="34" charset="0"/>
                <a:ea typeface="Tahoma" panose="020B0604030504040204" pitchFamily="34" charset="0"/>
                <a:cs typeface="Tahoma" panose="020B0604030504040204" pitchFamily="34" charset="0"/>
              </a:rPr>
              <a:pPr>
                <a:defRPr/>
              </a:pPr>
              <a:t>7</a:t>
            </a:fld>
            <a:endParaRPr lang="th-TH" sz="10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80" name="Title 1"/>
          <p:cNvSpPr>
            <a:spLocks noGrp="1"/>
          </p:cNvSpPr>
          <p:nvPr>
            <p:ph type="title"/>
          </p:nvPr>
        </p:nvSpPr>
        <p:spPr>
          <a:xfrm>
            <a:off x="1" y="122832"/>
            <a:ext cx="9485193" cy="461962"/>
          </a:xfrm>
        </p:spPr>
        <p:txBody>
          <a:bodyPr/>
          <a:lstStyle/>
          <a:p>
            <a:pPr eaLnBrk="1" hangingPunct="1">
              <a:lnSpc>
                <a:spcPct val="80000"/>
              </a:lnSpc>
            </a:pPr>
            <a:r>
              <a:rPr lang="en-US" altLang="en-US" sz="1800" b="1" dirty="0" smtClean="0">
                <a:latin typeface="Tahoma" panose="020B0604030504040204" pitchFamily="34" charset="0"/>
                <a:ea typeface="Tahoma" panose="020B0604030504040204" pitchFamily="34" charset="0"/>
                <a:cs typeface="Tahoma" panose="020B0604030504040204" pitchFamily="34" charset="0"/>
              </a:rPr>
              <a:t>The </a:t>
            </a:r>
            <a:r>
              <a:rPr lang="en-US" altLang="en-US" sz="1800" b="1" dirty="0">
                <a:latin typeface="Tahoma" panose="020B0604030504040204" pitchFamily="34" charset="0"/>
                <a:ea typeface="Tahoma" panose="020B0604030504040204" pitchFamily="34" charset="0"/>
                <a:cs typeface="Tahoma" panose="020B0604030504040204" pitchFamily="34" charset="0"/>
              </a:rPr>
              <a:t>Progress of Starting a Business in </a:t>
            </a:r>
            <a:r>
              <a:rPr lang="en-US" altLang="en-US" sz="1800" b="1" dirty="0" smtClean="0">
                <a:latin typeface="Tahoma" panose="020B0604030504040204" pitchFamily="34" charset="0"/>
                <a:ea typeface="Tahoma" panose="020B0604030504040204" pitchFamily="34" charset="0"/>
                <a:cs typeface="Tahoma" panose="020B0604030504040204" pitchFamily="34" charset="0"/>
              </a:rPr>
              <a:t>Thailand: </a:t>
            </a:r>
            <a:r>
              <a:rPr lang="en-US" altLang="en-US" sz="1800" b="1" dirty="0" err="1" smtClean="0">
                <a:latin typeface="Tahoma" panose="020B0604030504040204" pitchFamily="34" charset="0"/>
                <a:ea typeface="Tahoma" panose="020B0604030504040204" pitchFamily="34" charset="0"/>
                <a:cs typeface="Tahoma" panose="020B0604030504040204" pitchFamily="34" charset="0"/>
              </a:rPr>
              <a:t>BiZ</a:t>
            </a:r>
            <a:r>
              <a:rPr lang="en-US" altLang="en-US" sz="1800" b="1" dirty="0" smtClean="0">
                <a:latin typeface="Tahoma" panose="020B0604030504040204" pitchFamily="34" charset="0"/>
                <a:ea typeface="Tahoma" panose="020B0604030504040204" pitchFamily="34" charset="0"/>
                <a:cs typeface="Tahoma" panose="020B0604030504040204" pitchFamily="34" charset="0"/>
              </a:rPr>
              <a:t> PORTAL </a:t>
            </a:r>
            <a:endParaRPr lang="en-US" altLang="en-US" sz="1400" b="1" dirty="0" smtClean="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
        <p:nvSpPr>
          <p:cNvPr id="77" name="TextBox 76"/>
          <p:cNvSpPr txBox="1"/>
          <p:nvPr/>
        </p:nvSpPr>
        <p:spPr>
          <a:xfrm>
            <a:off x="2299105" y="6187090"/>
            <a:ext cx="2128725" cy="584775"/>
          </a:xfrm>
          <a:prstGeom prst="rect">
            <a:avLst/>
          </a:prstGeom>
          <a:noFill/>
        </p:spPr>
        <p:txBody>
          <a:bodyPr wrap="square" rtlCol="0">
            <a:spAutoFit/>
          </a:bodyPr>
          <a:lstStyle/>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Business Development </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Social Security Office</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a:t>
            </a:r>
            <a:r>
              <a:rPr lang="en-US" sz="800" i="1" dirty="0" err="1" smtClean="0">
                <a:solidFill>
                  <a:srgbClr val="C00000"/>
                </a:solidFill>
                <a:latin typeface="Tahoma" pitchFamily="34" charset="0"/>
                <a:ea typeface="Tahoma" pitchFamily="34" charset="0"/>
                <a:cs typeface="Tahoma" pitchFamily="34" charset="0"/>
              </a:rPr>
              <a:t>Labour</a:t>
            </a:r>
            <a:r>
              <a:rPr lang="en-US" sz="800" i="1" dirty="0" smtClean="0">
                <a:solidFill>
                  <a:srgbClr val="C00000"/>
                </a:solidFill>
                <a:latin typeface="Tahoma" pitchFamily="34" charset="0"/>
                <a:ea typeface="Tahoma" pitchFamily="34" charset="0"/>
                <a:cs typeface="Tahoma" pitchFamily="34" charset="0"/>
              </a:rPr>
              <a:t> Protection and Welfare</a:t>
            </a:r>
          </a:p>
        </p:txBody>
      </p:sp>
      <p:sp>
        <p:nvSpPr>
          <p:cNvPr id="78" name="TextBox 77"/>
          <p:cNvSpPr txBox="1"/>
          <p:nvPr/>
        </p:nvSpPr>
        <p:spPr>
          <a:xfrm>
            <a:off x="4707755" y="6185115"/>
            <a:ext cx="2128725" cy="584775"/>
          </a:xfrm>
          <a:prstGeom prst="rect">
            <a:avLst/>
          </a:prstGeom>
          <a:noFill/>
        </p:spPr>
        <p:txBody>
          <a:bodyPr wrap="square" rtlCol="0">
            <a:spAutoFit/>
          </a:bodyPr>
          <a:lstStyle/>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Business Development </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Social Security Office</a:t>
            </a:r>
          </a:p>
          <a:p>
            <a:pPr marL="95250" indent="-95250" fontAlgn="auto">
              <a:spcBef>
                <a:spcPts val="0"/>
              </a:spcBef>
              <a:spcAft>
                <a:spcPts val="0"/>
              </a:spcAft>
              <a:buFont typeface="Arial" pitchFamily="34" charset="0"/>
              <a:buChar char="•"/>
            </a:pPr>
            <a:r>
              <a:rPr lang="en-US" sz="800" i="1" dirty="0" smtClean="0">
                <a:solidFill>
                  <a:srgbClr val="C00000"/>
                </a:solidFill>
                <a:latin typeface="Tahoma" pitchFamily="34" charset="0"/>
                <a:ea typeface="Tahoma" pitchFamily="34" charset="0"/>
                <a:cs typeface="Tahoma" pitchFamily="34" charset="0"/>
              </a:rPr>
              <a:t>Department of </a:t>
            </a:r>
            <a:r>
              <a:rPr lang="en-US" sz="800" i="1" dirty="0" err="1" smtClean="0">
                <a:solidFill>
                  <a:srgbClr val="C00000"/>
                </a:solidFill>
                <a:latin typeface="Tahoma" pitchFamily="34" charset="0"/>
                <a:ea typeface="Tahoma" pitchFamily="34" charset="0"/>
                <a:cs typeface="Tahoma" pitchFamily="34" charset="0"/>
              </a:rPr>
              <a:t>Labour</a:t>
            </a:r>
            <a:r>
              <a:rPr lang="en-US" sz="800" i="1" dirty="0" smtClean="0">
                <a:solidFill>
                  <a:srgbClr val="C00000"/>
                </a:solidFill>
                <a:latin typeface="Tahoma" pitchFamily="34" charset="0"/>
                <a:ea typeface="Tahoma" pitchFamily="34" charset="0"/>
                <a:cs typeface="Tahoma" pitchFamily="34" charset="0"/>
              </a:rPr>
              <a:t> Protection and Welfare</a:t>
            </a:r>
          </a:p>
        </p:txBody>
      </p:sp>
      <p:sp>
        <p:nvSpPr>
          <p:cNvPr id="82" name="TextBox 81"/>
          <p:cNvSpPr txBox="1"/>
          <p:nvPr/>
        </p:nvSpPr>
        <p:spPr>
          <a:xfrm>
            <a:off x="4362140" y="1015008"/>
            <a:ext cx="433798" cy="527920"/>
          </a:xfrm>
          <a:prstGeom prst="rect">
            <a:avLst/>
          </a:prstGeom>
          <a:noFill/>
        </p:spPr>
        <p:txBody>
          <a:bodyPr wrap="square" rtlCol="0">
            <a:spAutoFit/>
          </a:bodyPr>
          <a:lstStyle/>
          <a:p>
            <a:r>
              <a:rPr lang="en-US" b="1" dirty="0" smtClean="0">
                <a:solidFill>
                  <a:prstClr val="black">
                    <a:lumMod val="50000"/>
                    <a:lumOff val="50000"/>
                  </a:prstClr>
                </a:solidFill>
                <a:latin typeface="Arial" charset="0"/>
                <a:sym typeface="Wingdings 3"/>
              </a:rPr>
              <a:t></a:t>
            </a:r>
            <a:endParaRPr lang="en-US" b="1" dirty="0">
              <a:solidFill>
                <a:prstClr val="black">
                  <a:lumMod val="50000"/>
                  <a:lumOff val="50000"/>
                </a:prstClr>
              </a:solidFill>
              <a:latin typeface="Arial" charset="0"/>
            </a:endParaRPr>
          </a:p>
        </p:txBody>
      </p:sp>
      <p:sp>
        <p:nvSpPr>
          <p:cNvPr id="83" name="TextBox 82"/>
          <p:cNvSpPr txBox="1"/>
          <p:nvPr/>
        </p:nvSpPr>
        <p:spPr>
          <a:xfrm>
            <a:off x="2023617" y="1011252"/>
            <a:ext cx="433798" cy="527920"/>
          </a:xfrm>
          <a:prstGeom prst="rect">
            <a:avLst/>
          </a:prstGeom>
          <a:noFill/>
        </p:spPr>
        <p:txBody>
          <a:bodyPr wrap="square" rtlCol="0">
            <a:spAutoFit/>
          </a:bodyPr>
          <a:lstStyle/>
          <a:p>
            <a:r>
              <a:rPr lang="en-US" b="1" dirty="0" smtClean="0">
                <a:solidFill>
                  <a:prstClr val="black">
                    <a:lumMod val="50000"/>
                    <a:lumOff val="50000"/>
                  </a:prstClr>
                </a:solidFill>
                <a:latin typeface="Arial" charset="0"/>
                <a:sym typeface="Wingdings 3"/>
              </a:rPr>
              <a:t></a:t>
            </a:r>
            <a:endParaRPr lang="en-US" b="1" dirty="0">
              <a:solidFill>
                <a:prstClr val="black">
                  <a:lumMod val="50000"/>
                  <a:lumOff val="50000"/>
                </a:prstClr>
              </a:solidFill>
              <a:latin typeface="Arial" charset="0"/>
            </a:endParaRPr>
          </a:p>
        </p:txBody>
      </p:sp>
      <p:pic>
        <p:nvPicPr>
          <p:cNvPr id="6" name="Picture 5"/>
          <p:cNvPicPr>
            <a:picLocks noChangeAspect="1"/>
          </p:cNvPicPr>
          <p:nvPr/>
        </p:nvPicPr>
        <p:blipFill>
          <a:blip r:embed="rId10"/>
          <a:stretch>
            <a:fillRect/>
          </a:stretch>
        </p:blipFill>
        <p:spPr>
          <a:xfrm>
            <a:off x="2173363" y="2628265"/>
            <a:ext cx="1365726" cy="784849"/>
          </a:xfrm>
          <a:prstGeom prst="rect">
            <a:avLst/>
          </a:prstGeom>
        </p:spPr>
      </p:pic>
      <p:pic>
        <p:nvPicPr>
          <p:cNvPr id="8" name="Picture 7"/>
          <p:cNvPicPr>
            <a:picLocks noChangeAspect="1"/>
          </p:cNvPicPr>
          <p:nvPr/>
        </p:nvPicPr>
        <p:blipFill>
          <a:blip r:embed="rId11"/>
          <a:stretch>
            <a:fillRect/>
          </a:stretch>
        </p:blipFill>
        <p:spPr>
          <a:xfrm>
            <a:off x="3651677" y="4858076"/>
            <a:ext cx="3776834" cy="1395703"/>
          </a:xfrm>
          <a:prstGeom prst="rect">
            <a:avLst/>
          </a:prstGeom>
        </p:spPr>
      </p:pic>
      <p:pic>
        <p:nvPicPr>
          <p:cNvPr id="10" name="Picture 9"/>
          <p:cNvPicPr>
            <a:picLocks noChangeAspect="1"/>
          </p:cNvPicPr>
          <p:nvPr/>
        </p:nvPicPr>
        <p:blipFill>
          <a:blip r:embed="rId12"/>
          <a:stretch>
            <a:fillRect/>
          </a:stretch>
        </p:blipFill>
        <p:spPr>
          <a:xfrm>
            <a:off x="7177748" y="4078715"/>
            <a:ext cx="1854489" cy="927244"/>
          </a:xfrm>
          <a:prstGeom prst="rect">
            <a:avLst/>
          </a:prstGeom>
        </p:spPr>
      </p:pic>
    </p:spTree>
    <p:extLst>
      <p:ext uri="{BB962C8B-B14F-4D97-AF65-F5344CB8AC3E}">
        <p14:creationId xmlns:p14="http://schemas.microsoft.com/office/powerpoint/2010/main" val="1264350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2" name="Picture 2"/>
          <p:cNvPicPr>
            <a:picLocks noChangeAspect="1" noChangeArrowheads="1"/>
          </p:cNvPicPr>
          <p:nvPr/>
        </p:nvPicPr>
        <p:blipFill>
          <a:blip r:embed="rId2" cstate="print"/>
          <a:srcRect t="8095" r="1517" b="6683"/>
          <a:stretch>
            <a:fillRect/>
          </a:stretch>
        </p:blipFill>
        <p:spPr bwMode="auto">
          <a:xfrm>
            <a:off x="2103438" y="1450975"/>
            <a:ext cx="5678487" cy="2549525"/>
          </a:xfrm>
          <a:prstGeom prst="rect">
            <a:avLst/>
          </a:prstGeom>
          <a:noFill/>
          <a:ln w="9525">
            <a:noFill/>
            <a:miter lim="800000"/>
            <a:headEnd/>
            <a:tailEnd/>
          </a:ln>
        </p:spPr>
      </p:pic>
      <p:sp>
        <p:nvSpPr>
          <p:cNvPr id="55" name="Rounded Rectangular Callout 54"/>
          <p:cNvSpPr/>
          <p:nvPr/>
        </p:nvSpPr>
        <p:spPr>
          <a:xfrm>
            <a:off x="7069138" y="1123950"/>
            <a:ext cx="2500312" cy="296863"/>
          </a:xfrm>
          <a:prstGeom prst="wedgeRoundRectCallout">
            <a:avLst>
              <a:gd name="adj1" fmla="val -46178"/>
              <a:gd name="adj2" fmla="val 87501"/>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558084" name="Picture 3"/>
          <p:cNvPicPr>
            <a:picLocks noChangeAspect="1" noChangeArrowheads="1"/>
          </p:cNvPicPr>
          <p:nvPr/>
        </p:nvPicPr>
        <p:blipFill>
          <a:blip r:embed="rId3" cstate="print"/>
          <a:srcRect l="22542" t="8067" r="20174" b="5595"/>
          <a:stretch>
            <a:fillRect/>
          </a:stretch>
        </p:blipFill>
        <p:spPr bwMode="auto">
          <a:xfrm>
            <a:off x="422275" y="1492250"/>
            <a:ext cx="1963738" cy="1536700"/>
          </a:xfrm>
          <a:prstGeom prst="rect">
            <a:avLst/>
          </a:prstGeom>
          <a:noFill/>
          <a:ln w="9525">
            <a:noFill/>
            <a:miter lim="800000"/>
            <a:headEnd/>
            <a:tailEnd/>
          </a:ln>
        </p:spPr>
      </p:pic>
      <p:pic>
        <p:nvPicPr>
          <p:cNvPr id="558085" name="Picture 4"/>
          <p:cNvPicPr>
            <a:picLocks noChangeAspect="1" noChangeArrowheads="1"/>
          </p:cNvPicPr>
          <p:nvPr/>
        </p:nvPicPr>
        <p:blipFill>
          <a:blip r:embed="rId4" cstate="print"/>
          <a:srcRect l="26547" t="9375" r="27853" b="7631"/>
          <a:stretch>
            <a:fillRect/>
          </a:stretch>
        </p:blipFill>
        <p:spPr bwMode="auto">
          <a:xfrm>
            <a:off x="2909888" y="4592638"/>
            <a:ext cx="1843087" cy="1739900"/>
          </a:xfrm>
          <a:prstGeom prst="rect">
            <a:avLst/>
          </a:prstGeom>
          <a:noFill/>
          <a:ln w="9525">
            <a:noFill/>
            <a:miter lim="800000"/>
            <a:headEnd/>
            <a:tailEnd/>
          </a:ln>
        </p:spPr>
      </p:pic>
      <p:sp>
        <p:nvSpPr>
          <p:cNvPr id="558086" name="TextBox 57"/>
          <p:cNvSpPr txBox="1">
            <a:spLocks noChangeArrowheads="1"/>
          </p:cNvSpPr>
          <p:nvPr/>
        </p:nvSpPr>
        <p:spPr bwMode="auto">
          <a:xfrm>
            <a:off x="6959861" y="1123950"/>
            <a:ext cx="2718866" cy="261610"/>
          </a:xfrm>
          <a:prstGeom prst="rect">
            <a:avLst/>
          </a:prstGeom>
          <a:noFill/>
          <a:ln w="9525">
            <a:noFill/>
            <a:miter lim="800000"/>
            <a:headEnd/>
            <a:tailEnd/>
          </a:ln>
        </p:spPr>
        <p:txBody>
          <a:bodyPr wrap="square">
            <a:spAutoFit/>
          </a:bodyPr>
          <a:lstStyle/>
          <a:p>
            <a:pPr algn="ctr"/>
            <a:r>
              <a:rPr lang="en-US" sz="1100" b="1" dirty="0">
                <a:solidFill>
                  <a:srgbClr val="FFFFFF"/>
                </a:solidFill>
                <a:latin typeface="Tahoma" pitchFamily="34" charset="0"/>
                <a:cs typeface="Tahoma" pitchFamily="34" charset="0"/>
              </a:rPr>
              <a:t>Business Licensing Services </a:t>
            </a:r>
            <a:r>
              <a:rPr lang="en-US" sz="1100" b="1" dirty="0" smtClean="0">
                <a:solidFill>
                  <a:srgbClr val="FFFFFF"/>
                </a:solidFill>
                <a:latin typeface="Tahoma" pitchFamily="34" charset="0"/>
                <a:cs typeface="Tahoma" pitchFamily="34" charset="0"/>
              </a:rPr>
              <a:t>Center </a:t>
            </a:r>
          </a:p>
        </p:txBody>
      </p:sp>
      <p:sp>
        <p:nvSpPr>
          <p:cNvPr id="558087" name="TextBox 58"/>
          <p:cNvSpPr txBox="1">
            <a:spLocks noChangeArrowheads="1"/>
          </p:cNvSpPr>
          <p:nvPr/>
        </p:nvSpPr>
        <p:spPr bwMode="auto">
          <a:xfrm>
            <a:off x="7780338" y="1501775"/>
            <a:ext cx="2316162" cy="873125"/>
          </a:xfrm>
          <a:prstGeom prst="rect">
            <a:avLst/>
          </a:prstGeom>
          <a:noFill/>
          <a:ln w="9525">
            <a:noFill/>
            <a:miter lim="800000"/>
            <a:headEnd/>
            <a:tailEnd/>
          </a:ln>
        </p:spPr>
        <p:txBody>
          <a:bodyPr anchor="ctr"/>
          <a:lstStyle/>
          <a:p>
            <a:pPr marL="85725" indent="-85725">
              <a:lnSpc>
                <a:spcPct val="114000"/>
              </a:lnSpc>
              <a:buFont typeface="Arial" charset="0"/>
              <a:buChar char="•"/>
            </a:pPr>
            <a:r>
              <a:rPr lang="en-US" sz="900" smtClean="0">
                <a:solidFill>
                  <a:srgbClr val="000000"/>
                </a:solidFill>
                <a:latin typeface="Tahoma" pitchFamily="34" charset="0"/>
                <a:cs typeface="Tahoma" pitchFamily="34" charset="0"/>
              </a:rPr>
              <a:t>Single-sign on</a:t>
            </a:r>
          </a:p>
          <a:p>
            <a:pPr marL="85725" indent="-85725">
              <a:lnSpc>
                <a:spcPct val="114000"/>
              </a:lnSpc>
              <a:buFont typeface="Arial" charset="0"/>
              <a:buChar char="•"/>
            </a:pPr>
            <a:r>
              <a:rPr lang="en-US" sz="900" smtClean="0">
                <a:solidFill>
                  <a:srgbClr val="000000"/>
                </a:solidFill>
                <a:latin typeface="Tahoma" pitchFamily="34" charset="0"/>
                <a:cs typeface="Tahoma" pitchFamily="34" charset="0"/>
              </a:rPr>
              <a:t>Atomization</a:t>
            </a:r>
          </a:p>
          <a:p>
            <a:pPr marL="85725" indent="-85725">
              <a:lnSpc>
                <a:spcPct val="114000"/>
              </a:lnSpc>
              <a:buFont typeface="Arial" charset="0"/>
              <a:buChar char="•"/>
            </a:pPr>
            <a:r>
              <a:rPr lang="en-US" sz="900" smtClean="0">
                <a:solidFill>
                  <a:srgbClr val="000000"/>
                </a:solidFill>
                <a:latin typeface="Tahoma" pitchFamily="34" charset="0"/>
                <a:cs typeface="Tahoma" pitchFamily="34" charset="0"/>
              </a:rPr>
              <a:t>Online (form &amp; document)</a:t>
            </a:r>
          </a:p>
          <a:p>
            <a:pPr marL="85725" indent="-85725">
              <a:lnSpc>
                <a:spcPct val="114000"/>
              </a:lnSpc>
              <a:buFont typeface="Arial" charset="0"/>
              <a:buChar char="•"/>
            </a:pPr>
            <a:r>
              <a:rPr lang="en-US" sz="900" smtClean="0">
                <a:solidFill>
                  <a:srgbClr val="000000"/>
                </a:solidFill>
                <a:latin typeface="Tahoma" pitchFamily="34" charset="0"/>
                <a:cs typeface="Tahoma" pitchFamily="34" charset="0"/>
              </a:rPr>
              <a:t>One stop service</a:t>
            </a:r>
          </a:p>
          <a:p>
            <a:pPr marL="85725" indent="-85725">
              <a:lnSpc>
                <a:spcPct val="114000"/>
              </a:lnSpc>
              <a:buFont typeface="Arial" charset="0"/>
              <a:buChar char="•"/>
            </a:pPr>
            <a:r>
              <a:rPr lang="en-US" sz="900" smtClean="0">
                <a:solidFill>
                  <a:srgbClr val="000000"/>
                </a:solidFill>
                <a:latin typeface="Tahoma" pitchFamily="34" charset="0"/>
                <a:cs typeface="Tahoma" pitchFamily="34" charset="0"/>
              </a:rPr>
              <a:t>Service Reporting &amp; Tracking</a:t>
            </a:r>
          </a:p>
        </p:txBody>
      </p:sp>
      <p:pic>
        <p:nvPicPr>
          <p:cNvPr id="558088" name="Picture 5"/>
          <p:cNvPicPr>
            <a:picLocks noChangeAspect="1" noChangeArrowheads="1"/>
          </p:cNvPicPr>
          <p:nvPr/>
        </p:nvPicPr>
        <p:blipFill>
          <a:blip r:embed="rId5" cstate="print"/>
          <a:srcRect l="24960" t="8621" r="26572" b="6250"/>
          <a:stretch>
            <a:fillRect/>
          </a:stretch>
        </p:blipFill>
        <p:spPr bwMode="auto">
          <a:xfrm>
            <a:off x="4945063" y="4575175"/>
            <a:ext cx="1844675" cy="1681163"/>
          </a:xfrm>
          <a:prstGeom prst="rect">
            <a:avLst/>
          </a:prstGeom>
          <a:noFill/>
          <a:ln w="9525">
            <a:noFill/>
            <a:miter lim="800000"/>
            <a:headEnd/>
            <a:tailEnd/>
          </a:ln>
        </p:spPr>
      </p:pic>
      <p:pic>
        <p:nvPicPr>
          <p:cNvPr id="558089" name="Picture 6"/>
          <p:cNvPicPr>
            <a:picLocks noChangeAspect="1" noChangeArrowheads="1"/>
          </p:cNvPicPr>
          <p:nvPr/>
        </p:nvPicPr>
        <p:blipFill>
          <a:blip r:embed="rId6" cstate="print"/>
          <a:srcRect l="26978" t="8083" r="25645" b="8298"/>
          <a:stretch>
            <a:fillRect/>
          </a:stretch>
        </p:blipFill>
        <p:spPr bwMode="auto">
          <a:xfrm>
            <a:off x="6864350" y="4579938"/>
            <a:ext cx="1755775" cy="1608137"/>
          </a:xfrm>
          <a:prstGeom prst="rect">
            <a:avLst/>
          </a:prstGeom>
          <a:noFill/>
          <a:ln w="9525">
            <a:noFill/>
            <a:miter lim="800000"/>
            <a:headEnd/>
            <a:tailEnd/>
          </a:ln>
        </p:spPr>
      </p:pic>
      <p:pic>
        <p:nvPicPr>
          <p:cNvPr id="558090" name="Picture 7"/>
          <p:cNvPicPr>
            <a:picLocks noChangeAspect="1" noChangeArrowheads="1"/>
          </p:cNvPicPr>
          <p:nvPr/>
        </p:nvPicPr>
        <p:blipFill>
          <a:blip r:embed="rId7" cstate="print"/>
          <a:srcRect l="26614" t="8298" r="26372" b="22305"/>
          <a:stretch>
            <a:fillRect/>
          </a:stretch>
        </p:blipFill>
        <p:spPr bwMode="auto">
          <a:xfrm>
            <a:off x="1311275" y="4906963"/>
            <a:ext cx="1450975" cy="1111250"/>
          </a:xfrm>
          <a:prstGeom prst="rect">
            <a:avLst/>
          </a:prstGeom>
          <a:noFill/>
          <a:ln w="9525">
            <a:noFill/>
            <a:miter lim="800000"/>
            <a:headEnd/>
            <a:tailEnd/>
          </a:ln>
        </p:spPr>
      </p:pic>
      <p:sp>
        <p:nvSpPr>
          <p:cNvPr id="63" name="Rounded Rectangular Callout 62"/>
          <p:cNvSpPr/>
          <p:nvPr/>
        </p:nvSpPr>
        <p:spPr>
          <a:xfrm>
            <a:off x="142875" y="1119188"/>
            <a:ext cx="2498725" cy="298450"/>
          </a:xfrm>
          <a:prstGeom prst="wedgeRoundRectCallout">
            <a:avLst>
              <a:gd name="adj1" fmla="val 47831"/>
              <a:gd name="adj2" fmla="val 91072"/>
              <a:gd name="adj3" fmla="val 16667"/>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58092" name="TextBox 63"/>
          <p:cNvSpPr txBox="1">
            <a:spLocks noChangeArrowheads="1"/>
          </p:cNvSpPr>
          <p:nvPr/>
        </p:nvSpPr>
        <p:spPr bwMode="auto">
          <a:xfrm>
            <a:off x="85725" y="1138238"/>
            <a:ext cx="2625725" cy="260350"/>
          </a:xfrm>
          <a:prstGeom prst="rect">
            <a:avLst/>
          </a:prstGeom>
          <a:noFill/>
          <a:ln w="9525">
            <a:noFill/>
            <a:miter lim="800000"/>
            <a:headEnd/>
            <a:tailEnd/>
          </a:ln>
        </p:spPr>
        <p:txBody>
          <a:bodyPr>
            <a:spAutoFit/>
          </a:bodyPr>
          <a:lstStyle/>
          <a:p>
            <a:pPr algn="ctr"/>
            <a:r>
              <a:rPr lang="en-US" sz="1100" b="1" dirty="0" smtClean="0">
                <a:solidFill>
                  <a:srgbClr val="FFFFFF"/>
                </a:solidFill>
                <a:latin typeface="Tahoma" pitchFamily="34" charset="0"/>
                <a:cs typeface="Tahoma" pitchFamily="34" charset="0"/>
              </a:rPr>
              <a:t>Business Information Center</a:t>
            </a:r>
          </a:p>
        </p:txBody>
      </p:sp>
      <p:sp>
        <p:nvSpPr>
          <p:cNvPr id="65" name="TextBox 64"/>
          <p:cNvSpPr txBox="1"/>
          <p:nvPr/>
        </p:nvSpPr>
        <p:spPr>
          <a:xfrm>
            <a:off x="1081087" y="4260804"/>
            <a:ext cx="1911350" cy="261937"/>
          </a:xfrm>
          <a:prstGeom prst="rect">
            <a:avLst/>
          </a:prstGeom>
          <a:noFill/>
        </p:spPr>
        <p:txBody>
          <a:bodyPr>
            <a:spAutoFit/>
          </a:bodyPr>
          <a:lstStyle/>
          <a:p>
            <a:pPr algn="ctr">
              <a:defRPr/>
            </a:pPr>
            <a:r>
              <a:rPr lang="en-US" sz="1050" b="1" dirty="0">
                <a:solidFill>
                  <a:schemeClr val="accent1">
                    <a:lumMod val="75000"/>
                  </a:schemeClr>
                </a:solidFill>
                <a:latin typeface="Tahoma" pitchFamily="34" charset="0"/>
                <a:ea typeface="Tahoma" pitchFamily="34" charset="0"/>
                <a:cs typeface="Tahoma" pitchFamily="34" charset="0"/>
              </a:rPr>
              <a:t>Single-sign on</a:t>
            </a:r>
          </a:p>
        </p:txBody>
      </p:sp>
      <p:sp>
        <p:nvSpPr>
          <p:cNvPr id="66" name="TextBox 65"/>
          <p:cNvSpPr txBox="1"/>
          <p:nvPr/>
        </p:nvSpPr>
        <p:spPr>
          <a:xfrm>
            <a:off x="2973412" y="4269665"/>
            <a:ext cx="1911350" cy="253916"/>
          </a:xfrm>
          <a:prstGeom prst="rect">
            <a:avLst/>
          </a:prstGeom>
          <a:noFill/>
        </p:spPr>
        <p:txBody>
          <a:bodyPr>
            <a:spAutoFit/>
          </a:bodyPr>
          <a:lstStyle/>
          <a:p>
            <a:pPr algn="ctr" fontAlgn="auto">
              <a:spcBef>
                <a:spcPts val="0"/>
              </a:spcBef>
              <a:spcAft>
                <a:spcPts val="0"/>
              </a:spcAft>
            </a:pPr>
            <a:r>
              <a:rPr lang="en-US" sz="1050" b="1" dirty="0">
                <a:solidFill>
                  <a:schemeClr val="accent1">
                    <a:lumMod val="75000"/>
                  </a:schemeClr>
                </a:solidFill>
                <a:latin typeface="Tahoma" pitchFamily="34" charset="0"/>
                <a:ea typeface="Tahoma" pitchFamily="34" charset="0"/>
                <a:cs typeface="Tahoma" pitchFamily="34" charset="0"/>
              </a:rPr>
              <a:t>Apply for a business</a:t>
            </a:r>
          </a:p>
        </p:txBody>
      </p:sp>
      <p:sp>
        <p:nvSpPr>
          <p:cNvPr id="67" name="TextBox 66"/>
          <p:cNvSpPr txBox="1"/>
          <p:nvPr/>
        </p:nvSpPr>
        <p:spPr>
          <a:xfrm>
            <a:off x="5076851" y="4156774"/>
            <a:ext cx="1787500" cy="577081"/>
          </a:xfrm>
          <a:prstGeom prst="rect">
            <a:avLst/>
          </a:prstGeom>
          <a:noFill/>
        </p:spPr>
        <p:txBody>
          <a:bodyPr wrap="square">
            <a:spAutoFit/>
          </a:bodyPr>
          <a:lstStyle/>
          <a:p>
            <a:pPr algn="ctr">
              <a:defRPr/>
            </a:pPr>
            <a:r>
              <a:rPr lang="en-US" sz="1050" b="1" dirty="0">
                <a:solidFill>
                  <a:schemeClr val="accent1">
                    <a:lumMod val="75000"/>
                  </a:schemeClr>
                </a:solidFill>
                <a:latin typeface="Tahoma" pitchFamily="34" charset="0"/>
                <a:ea typeface="Tahoma" pitchFamily="34" charset="0"/>
                <a:cs typeface="Tahoma" pitchFamily="34" charset="0"/>
              </a:rPr>
              <a:t>Register the first employment of directors</a:t>
            </a:r>
          </a:p>
        </p:txBody>
      </p:sp>
      <p:sp>
        <p:nvSpPr>
          <p:cNvPr id="69" name="TextBox 68"/>
          <p:cNvSpPr txBox="1"/>
          <p:nvPr/>
        </p:nvSpPr>
        <p:spPr>
          <a:xfrm>
            <a:off x="6818376" y="4184023"/>
            <a:ext cx="2130389" cy="415498"/>
          </a:xfrm>
          <a:prstGeom prst="rect">
            <a:avLst/>
          </a:prstGeom>
          <a:noFill/>
        </p:spPr>
        <p:txBody>
          <a:bodyPr wrap="square">
            <a:spAutoFit/>
          </a:bodyPr>
          <a:lstStyle/>
          <a:p>
            <a:pPr algn="ctr">
              <a:defRPr/>
            </a:pPr>
            <a:r>
              <a:rPr lang="en-US" sz="1050" b="1" dirty="0" smtClean="0">
                <a:solidFill>
                  <a:schemeClr val="accent1">
                    <a:lumMod val="75000"/>
                  </a:schemeClr>
                </a:solidFill>
                <a:latin typeface="Tahoma" pitchFamily="34" charset="0"/>
                <a:ea typeface="Tahoma" pitchFamily="34" charset="0"/>
                <a:cs typeface="Tahoma" pitchFamily="34" charset="0"/>
              </a:rPr>
              <a:t>Register </a:t>
            </a:r>
            <a:r>
              <a:rPr lang="en-US" sz="1050" b="1" dirty="0">
                <a:solidFill>
                  <a:schemeClr val="accent1">
                    <a:lumMod val="75000"/>
                  </a:schemeClr>
                </a:solidFill>
                <a:latin typeface="Tahoma" pitchFamily="34" charset="0"/>
                <a:ea typeface="Tahoma" pitchFamily="34" charset="0"/>
                <a:cs typeface="Tahoma" pitchFamily="34" charset="0"/>
              </a:rPr>
              <a:t>employees with the social fund</a:t>
            </a:r>
          </a:p>
        </p:txBody>
      </p:sp>
      <p:sp>
        <p:nvSpPr>
          <p:cNvPr id="558097" name="Slide Number Placeholder 3"/>
          <p:cNvSpPr txBox="1">
            <a:spLocks/>
          </p:cNvSpPr>
          <p:nvPr/>
        </p:nvSpPr>
        <p:spPr bwMode="auto">
          <a:xfrm>
            <a:off x="9392290" y="6470650"/>
            <a:ext cx="500062" cy="365125"/>
          </a:xfrm>
          <a:prstGeom prst="rect">
            <a:avLst/>
          </a:prstGeom>
          <a:noFill/>
          <a:ln w="9525">
            <a:noFill/>
            <a:miter lim="800000"/>
            <a:headEnd/>
            <a:tailEnd/>
          </a:ln>
        </p:spPr>
        <p:txBody>
          <a:bodyPr anchor="ctr"/>
          <a:lstStyle/>
          <a:p>
            <a:pPr algn="r"/>
            <a:fld id="{D8851294-ADE0-486A-AB84-41548E281602}" type="slidenum">
              <a:rPr lang="th-TH" sz="1000" smtClean="0">
                <a:solidFill>
                  <a:srgbClr val="000000"/>
                </a:solidFill>
                <a:latin typeface="Tahoma" pitchFamily="34" charset="0"/>
                <a:cs typeface="Tahoma" pitchFamily="34" charset="0"/>
              </a:rPr>
              <a:pPr algn="r"/>
              <a:t>8</a:t>
            </a:fld>
            <a:endParaRPr lang="th-TH" sz="1000" dirty="0" smtClean="0">
              <a:solidFill>
                <a:srgbClr val="000000"/>
              </a:solidFill>
              <a:latin typeface="Tahoma" pitchFamily="34" charset="0"/>
              <a:cs typeface="Tahoma" pitchFamily="34" charset="0"/>
            </a:endParaRPr>
          </a:p>
        </p:txBody>
      </p:sp>
      <p:sp>
        <p:nvSpPr>
          <p:cNvPr id="21" name="Title 1"/>
          <p:cNvSpPr>
            <a:spLocks noGrp="1"/>
          </p:cNvSpPr>
          <p:nvPr>
            <p:ph type="title"/>
          </p:nvPr>
        </p:nvSpPr>
        <p:spPr>
          <a:xfrm>
            <a:off x="4763" y="112074"/>
            <a:ext cx="7950200" cy="627062"/>
          </a:xfrm>
        </p:spPr>
        <p:txBody>
          <a:bodyPr>
            <a:noAutofit/>
          </a:bodyPr>
          <a:lstStyle/>
          <a:p>
            <a:pPr>
              <a:lnSpc>
                <a:spcPct val="60000"/>
              </a:lnSpc>
              <a:defRPr/>
            </a:pPr>
            <a:r>
              <a:rPr lang="en-US" altLang="en-US" sz="1800" b="1" kern="0" spc="-10" dirty="0">
                <a:latin typeface="Tahoma" panose="020B0604030504040204" pitchFamily="34" charset="0"/>
                <a:ea typeface="Tahoma" panose="020B0604030504040204" pitchFamily="34" charset="0"/>
                <a:cs typeface="Tahoma" panose="020B0604030504040204" pitchFamily="34" charset="0"/>
              </a:rPr>
              <a:t>Online Business Licensing Services Portal (Biz Portal</a:t>
            </a:r>
            <a:r>
              <a:rPr lang="en-US" altLang="en-US" sz="1800" b="1" kern="0" spc="-10" dirty="0" smtClean="0">
                <a:latin typeface="Tahoma" panose="020B0604030504040204" pitchFamily="34" charset="0"/>
                <a:ea typeface="Tahoma" panose="020B0604030504040204" pitchFamily="34" charset="0"/>
                <a:cs typeface="Tahoma" panose="020B0604030504040204" pitchFamily="34" charset="0"/>
              </a:rPr>
              <a:t>): Web Page</a:t>
            </a:r>
            <a:r>
              <a:rPr lang="en-US" altLang="en-US" sz="1800" b="1" kern="0" spc="-10" dirty="0">
                <a:latin typeface="Tahoma" panose="020B0604030504040204" pitchFamily="34" charset="0"/>
                <a:ea typeface="Tahoma" panose="020B0604030504040204" pitchFamily="34" charset="0"/>
                <a:cs typeface="Tahoma" panose="020B0604030504040204" pitchFamily="34" charset="0"/>
              </a:rPr>
              <a:t/>
            </a:r>
            <a:br>
              <a:rPr lang="en-US" altLang="en-US" sz="1800" b="1" kern="0" spc="-10" dirty="0">
                <a:latin typeface="Tahoma" panose="020B0604030504040204" pitchFamily="34" charset="0"/>
                <a:ea typeface="Tahoma" panose="020B0604030504040204" pitchFamily="34" charset="0"/>
                <a:cs typeface="Tahoma" panose="020B0604030504040204" pitchFamily="34" charset="0"/>
              </a:rPr>
            </a:br>
            <a:r>
              <a:rPr lang="en-US" sz="1800" b="1" dirty="0" smtClean="0">
                <a:latin typeface="Tahoma" panose="020B0604030504040204" pitchFamily="34" charset="0"/>
                <a:ea typeface="Tahoma" panose="020B0604030504040204" pitchFamily="34" charset="0"/>
                <a:cs typeface="Tahoma" panose="020B0604030504040204" pitchFamily="34" charset="0"/>
              </a:rPr>
              <a:t> </a:t>
            </a:r>
            <a:endParaRPr lang="en-US" altLang="en-US" sz="1800" kern="0" dirty="0" smtClean="0">
              <a:latin typeface="Tahoma" panose="020B0604030504040204" pitchFamily="34" charset="0"/>
              <a:ea typeface="Tahoma" panose="020B0604030504040204" pitchFamily="34" charset="0"/>
              <a:cs typeface="Tahoma" panose="020B0604030504040204" pitchFamily="34" charset="0"/>
            </a:endParaRPr>
          </a:p>
        </p:txBody>
      </p:sp>
      <p:pic>
        <p:nvPicPr>
          <p:cNvPr id="558100" name="Picture 22" descr="219x127"/>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954963" y="0"/>
            <a:ext cx="1166812" cy="614363"/>
          </a:xfrm>
          <a:prstGeom prst="rect">
            <a:avLst/>
          </a:prstGeom>
          <a:noFill/>
          <a:ln w="9525">
            <a:noFill/>
            <a:miter lim="800000"/>
            <a:headEnd/>
            <a:tailEnd/>
          </a:ln>
        </p:spPr>
      </p:pic>
      <p:pic>
        <p:nvPicPr>
          <p:cNvPr id="2" name="Picture 1"/>
          <p:cNvPicPr>
            <a:picLocks noChangeAspect="1"/>
          </p:cNvPicPr>
          <p:nvPr/>
        </p:nvPicPr>
        <p:blipFill>
          <a:blip r:embed="rId9"/>
          <a:stretch>
            <a:fillRect/>
          </a:stretch>
        </p:blipFill>
        <p:spPr>
          <a:xfrm>
            <a:off x="85725" y="6079319"/>
            <a:ext cx="2048434" cy="64623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6551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k3SHjmdDEUSIAWbJc4qGB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IpBWvd8nkUWd83gmjpc2M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16.xml><?xml version="1.0" encoding="utf-8"?>
<a:theme xmlns:a="http://schemas.openxmlformats.org/drawingml/2006/main" name="2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17.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19.xml><?xml version="1.0" encoding="utf-8"?>
<a:theme xmlns:a="http://schemas.openxmlformats.org/drawingml/2006/main" name="2_OPDC-English">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_OPDC-English">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1.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OPDC-English">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4.xml><?xml version="1.0" encoding="utf-8"?>
<a:theme xmlns:a="http://schemas.openxmlformats.org/drawingml/2006/main" name="3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5.xml><?xml version="1.0" encoding="utf-8"?>
<a:theme xmlns:a="http://schemas.openxmlformats.org/drawingml/2006/main" name="4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6.xml><?xml version="1.0" encoding="utf-8"?>
<a:theme xmlns:a="http://schemas.openxmlformats.org/drawingml/2006/main" name="5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7.xml><?xml version="1.0" encoding="utf-8"?>
<a:theme xmlns:a="http://schemas.openxmlformats.org/drawingml/2006/main" name="6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8.xml><?xml version="1.0" encoding="utf-8"?>
<a:theme xmlns:a="http://schemas.openxmlformats.org/drawingml/2006/main" name="7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29.xml><?xml version="1.0" encoding="utf-8"?>
<a:theme xmlns:a="http://schemas.openxmlformats.org/drawingml/2006/main" name="8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9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2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Tahoma"/>
        <a:ea typeface=""/>
        <a:cs typeface="Tahoma"/>
      </a:majorFont>
      <a:minorFont>
        <a:latin typeface="Tahoma"/>
        <a:ea typeface=""/>
        <a:cs typeface="Taho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1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1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2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Tahoma"/>
        <a:ea typeface=""/>
        <a:cs typeface="Tahoma"/>
      </a:majorFont>
      <a:minorFont>
        <a:latin typeface="Tahoma"/>
        <a:ea typeface=""/>
        <a:cs typeface="Taho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7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10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42.xml><?xml version="1.0" encoding="utf-8"?>
<a:theme xmlns:a="http://schemas.openxmlformats.org/drawingml/2006/main" name="11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43.xml><?xml version="1.0" encoding="utf-8"?>
<a:theme xmlns:a="http://schemas.openxmlformats.org/drawingml/2006/main" name="12_OPDC - Thai">
  <a:themeElements>
    <a:clrScheme name="AMC Splash Yellow Orange">
      <a:dk1>
        <a:sysClr val="windowText" lastClr="000000"/>
      </a:dk1>
      <a:lt1>
        <a:sysClr val="window" lastClr="FFFFFF"/>
      </a:lt1>
      <a:dk2>
        <a:srgbClr val="666666"/>
      </a:dk2>
      <a:lt2>
        <a:srgbClr val="778888"/>
      </a:lt2>
      <a:accent1>
        <a:srgbClr val="FF9900"/>
      </a:accent1>
      <a:accent2>
        <a:srgbClr val="6688BB"/>
      </a:accent2>
      <a:accent3>
        <a:srgbClr val="003344"/>
      </a:accent3>
      <a:accent4>
        <a:srgbClr val="AA1133"/>
      </a:accent4>
      <a:accent5>
        <a:srgbClr val="DD4411"/>
      </a:accent5>
      <a:accent6>
        <a:srgbClr val="666666"/>
      </a:accent6>
      <a:hlink>
        <a:srgbClr val="6688BB"/>
      </a:hlink>
      <a:folHlink>
        <a:srgbClr val="DD4411"/>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778888">
            <a:lumMod val="20000"/>
            <a:lumOff val="80000"/>
          </a:srgbClr>
        </a:solidFill>
        <a:ln w="6350">
          <a:solidFill>
            <a:srgbClr val="778888">
              <a:lumMod val="20000"/>
              <a:lumOff val="80000"/>
            </a:srgbClr>
          </a:solidFill>
          <a:miter lim="800000"/>
          <a:headEnd/>
          <a:tailEnd/>
        </a:ln>
        <a:effectLst/>
      </a:spPr>
      <a:bodyPr vert="horz" wrap="square" lIns="72000" tIns="72000" rIns="72000" bIns="72000" numCol="1" rtlCol="0" anchor="t" anchorCtr="0" compatLnSpc="1">
        <a:prstTxWarp prst="textNoShape">
          <a:avLst/>
        </a:prstTxWarp>
        <a:noAutofit/>
      </a:bodyPr>
      <a:lstStyle>
        <a:defPPr marL="0" marR="0" indent="0" algn="l" defTabSz="914400" rtl="0" eaLnBrk="1" fontAlgn="base" latinLnBrk="0" hangingPunct="1">
          <a:lnSpc>
            <a:spcPct val="100000"/>
          </a:lnSpc>
          <a:spcBef>
            <a:spcPts val="0"/>
          </a:spcBef>
          <a:spcAft>
            <a:spcPts val="300"/>
          </a:spcAft>
          <a:buClrTx/>
          <a:buSzTx/>
          <a:buFontTx/>
          <a:buNone/>
          <a:tabLst/>
          <a:defRPr kumimoji="0" sz="16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defRPr>
        </a:defPPr>
      </a:lst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nchor="ctr">
        <a:noAutofit/>
      </a:bodyPr>
      <a:lstStyle>
        <a:defPPr>
          <a:defRPr sz="1100" dirty="0" err="1"/>
        </a:defPPr>
      </a:lstStyle>
    </a:txDef>
  </a:objectDefaults>
  <a:extraClrSchemeLst/>
</a:theme>
</file>

<file path=ppt/theme/theme44.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1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2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Tahoma"/>
        <a:ea typeface=""/>
        <a:cs typeface="Tahoma"/>
      </a:majorFont>
      <a:minorFont>
        <a:latin typeface="Tahoma"/>
        <a:ea typeface=""/>
        <a:cs typeface="Taho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10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2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Tahoma"/>
        <a:ea typeface=""/>
        <a:cs typeface="Tahoma"/>
      </a:majorFont>
      <a:minorFont>
        <a:latin typeface="Tahoma"/>
        <a:ea typeface=""/>
        <a:cs typeface="Taho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20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2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2.xml><?xml version="1.0" encoding="utf-8"?>
<a:theme xmlns:a="http://schemas.openxmlformats.org/drawingml/2006/main" name="2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3.xml><?xml version="1.0" encoding="utf-8"?>
<a:theme xmlns:a="http://schemas.openxmlformats.org/drawingml/2006/main" name="3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4.xml><?xml version="1.0" encoding="utf-8"?>
<a:theme xmlns:a="http://schemas.openxmlformats.org/drawingml/2006/main" name="3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36181</TotalTime>
  <Words>1047</Words>
  <Application>Microsoft Office PowerPoint</Application>
  <PresentationFormat>A4 Paper (210x297 mm)</PresentationFormat>
  <Paragraphs>228</Paragraphs>
  <Slides>9</Slides>
  <Notes>3</Notes>
  <HiddenSlides>0</HiddenSlides>
  <MMClips>0</MMClips>
  <ScaleCrop>false</ScaleCrop>
  <HeadingPairs>
    <vt:vector size="8" baseType="variant">
      <vt:variant>
        <vt:lpstr>Fonts Used</vt:lpstr>
      </vt:variant>
      <vt:variant>
        <vt:i4>12</vt:i4>
      </vt:variant>
      <vt:variant>
        <vt:lpstr>Theme</vt:lpstr>
      </vt:variant>
      <vt:variant>
        <vt:i4>54</vt:i4>
      </vt:variant>
      <vt:variant>
        <vt:lpstr>Embedded OLE Servers</vt:lpstr>
      </vt:variant>
      <vt:variant>
        <vt:i4>1</vt:i4>
      </vt:variant>
      <vt:variant>
        <vt:lpstr>Slide Titles</vt:lpstr>
      </vt:variant>
      <vt:variant>
        <vt:i4>9</vt:i4>
      </vt:variant>
    </vt:vector>
  </HeadingPairs>
  <TitlesOfParts>
    <vt:vector size="76" baseType="lpstr">
      <vt:lpstr>Angsana New</vt:lpstr>
      <vt:lpstr>Arial</vt:lpstr>
      <vt:lpstr>Calibri</vt:lpstr>
      <vt:lpstr>Calibri Light</vt:lpstr>
      <vt:lpstr>Century Gothic</vt:lpstr>
      <vt:lpstr>Cordia New</vt:lpstr>
      <vt:lpstr>Gill Sans MT</vt:lpstr>
      <vt:lpstr>Tahoma</vt:lpstr>
      <vt:lpstr>TH SarabunPSK</vt:lpstr>
      <vt:lpstr>Wingdings</vt:lpstr>
      <vt:lpstr>Wingdings 2</vt:lpstr>
      <vt:lpstr>Wingdings 3</vt:lpstr>
      <vt:lpstr>2_Office Theme</vt:lpstr>
      <vt:lpstr>Custom Design</vt:lpstr>
      <vt:lpstr>1_Custom Design</vt:lpstr>
      <vt:lpstr>2_Custom Design</vt:lpstr>
      <vt:lpstr>3_Office Theme</vt:lpstr>
      <vt:lpstr>4_Office Theme</vt:lpstr>
      <vt:lpstr>6_Office Theme</vt:lpstr>
      <vt:lpstr>7_Office Theme</vt:lpstr>
      <vt:lpstr>8_Office Theme</vt:lpstr>
      <vt:lpstr>10_Office Theme</vt:lpstr>
      <vt:lpstr>11_Office Theme</vt:lpstr>
      <vt:lpstr>9_Office Theme</vt:lpstr>
      <vt:lpstr>12_Office Theme</vt:lpstr>
      <vt:lpstr>14_Office Theme</vt:lpstr>
      <vt:lpstr>OPDC - Thai</vt:lpstr>
      <vt:lpstr>2_OPDC - Thai</vt:lpstr>
      <vt:lpstr>3_Custom Design</vt:lpstr>
      <vt:lpstr>1_OPDC - Thai</vt:lpstr>
      <vt:lpstr>2_OPDC-English</vt:lpstr>
      <vt:lpstr>3_OPDC-English</vt:lpstr>
      <vt:lpstr>5_Office Theme</vt:lpstr>
      <vt:lpstr>13_Office Theme</vt:lpstr>
      <vt:lpstr>OPDC-English</vt:lpstr>
      <vt:lpstr>3_OPDC - Thai</vt:lpstr>
      <vt:lpstr>4_OPDC - Thai</vt:lpstr>
      <vt:lpstr>5_OPDC - Thai</vt:lpstr>
      <vt:lpstr>6_OPDC - Thai</vt:lpstr>
      <vt:lpstr>7_OPDC - Thai</vt:lpstr>
      <vt:lpstr>8_OPDC - Thai</vt:lpstr>
      <vt:lpstr>15_Office Theme</vt:lpstr>
      <vt:lpstr>9_OPDC - Thai</vt:lpstr>
      <vt:lpstr>Office Theme</vt:lpstr>
      <vt:lpstr>4_Custom Design</vt:lpstr>
      <vt:lpstr>5_Custom Design</vt:lpstr>
      <vt:lpstr>23_Office Theme</vt:lpstr>
      <vt:lpstr>17_Office Theme</vt:lpstr>
      <vt:lpstr>19_Office Theme</vt:lpstr>
      <vt:lpstr>6_Custom Design</vt:lpstr>
      <vt:lpstr>24_Office Theme</vt:lpstr>
      <vt:lpstr>7_Custom Design</vt:lpstr>
      <vt:lpstr>10_OPDC - Thai</vt:lpstr>
      <vt:lpstr>11_OPDC - Thai</vt:lpstr>
      <vt:lpstr>12_OPDC - Thai</vt:lpstr>
      <vt:lpstr>8_Custom Design</vt:lpstr>
      <vt:lpstr>16_Office Theme</vt:lpstr>
      <vt:lpstr>25_Office Theme</vt:lpstr>
      <vt:lpstr>9_Custom Design</vt:lpstr>
      <vt:lpstr>10_Custom Design</vt:lpstr>
      <vt:lpstr>26_Office Theme</vt:lpstr>
      <vt:lpstr>20_Office Theme</vt:lpstr>
      <vt:lpstr>27_Office Theme</vt:lpstr>
      <vt:lpstr>29_Office Theme</vt:lpstr>
      <vt:lpstr>34_Office Theme</vt:lpstr>
      <vt:lpstr>37_Office Theme</vt:lpstr>
      <vt:lpstr>think-cell Slide</vt:lpstr>
      <vt:lpstr>PowerPoint Presentation</vt:lpstr>
      <vt:lpstr>Content </vt:lpstr>
      <vt:lpstr> Ease of Doing Business (EODB) Ranking 2005 - 2016: Thailand</vt:lpstr>
      <vt:lpstr>PowerPoint Presentation</vt:lpstr>
      <vt:lpstr>PowerPoint Presentation</vt:lpstr>
      <vt:lpstr>Starting a Business in Thailand:  As is and To be Process</vt:lpstr>
      <vt:lpstr>The Progress of Starting a Business in Thailand: BiZ PORTAL </vt:lpstr>
      <vt:lpstr>Online Business Licensing Services Portal (Biz Portal): Web Page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Bundit Tungpokanon</dc:creator>
  <cp:lastModifiedBy>admin</cp:lastModifiedBy>
  <cp:revision>3300</cp:revision>
  <cp:lastPrinted>2016-08-15T11:17:08Z</cp:lastPrinted>
  <dcterms:created xsi:type="dcterms:W3CDTF">2013-12-18T03:01:27Z</dcterms:created>
  <dcterms:modified xsi:type="dcterms:W3CDTF">2016-08-16T10:47:22Z</dcterms:modified>
</cp:coreProperties>
</file>